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84" r:id="rId1"/>
    <p:sldMasterId id="2147484870" r:id="rId2"/>
  </p:sldMasterIdLst>
  <p:notesMasterIdLst>
    <p:notesMasterId r:id="rId57"/>
  </p:notesMasterIdLst>
  <p:handoutMasterIdLst>
    <p:handoutMasterId r:id="rId58"/>
  </p:handoutMasterIdLst>
  <p:sldIdLst>
    <p:sldId id="915" r:id="rId3"/>
    <p:sldId id="257" r:id="rId4"/>
    <p:sldId id="884" r:id="rId5"/>
    <p:sldId id="916" r:id="rId6"/>
    <p:sldId id="849" r:id="rId7"/>
    <p:sldId id="917" r:id="rId8"/>
    <p:sldId id="859" r:id="rId9"/>
    <p:sldId id="920" r:id="rId10"/>
    <p:sldId id="919" r:id="rId11"/>
    <p:sldId id="921" r:id="rId12"/>
    <p:sldId id="922" r:id="rId13"/>
    <p:sldId id="923" r:id="rId14"/>
    <p:sldId id="924" r:id="rId15"/>
    <p:sldId id="925" r:id="rId16"/>
    <p:sldId id="926" r:id="rId17"/>
    <p:sldId id="918" r:id="rId18"/>
    <p:sldId id="860" r:id="rId19"/>
    <p:sldId id="905" r:id="rId20"/>
    <p:sldId id="861" r:id="rId21"/>
    <p:sldId id="906" r:id="rId22"/>
    <p:sldId id="927" r:id="rId23"/>
    <p:sldId id="928" r:id="rId24"/>
    <p:sldId id="897" r:id="rId25"/>
    <p:sldId id="929" r:id="rId26"/>
    <p:sldId id="930" r:id="rId27"/>
    <p:sldId id="898" r:id="rId28"/>
    <p:sldId id="932" r:id="rId29"/>
    <p:sldId id="933" r:id="rId30"/>
    <p:sldId id="934" r:id="rId31"/>
    <p:sldId id="931" r:id="rId32"/>
    <p:sldId id="850" r:id="rId33"/>
    <p:sldId id="935" r:id="rId34"/>
    <p:sldId id="900" r:id="rId35"/>
    <p:sldId id="936" r:id="rId36"/>
    <p:sldId id="937" r:id="rId37"/>
    <p:sldId id="938" r:id="rId38"/>
    <p:sldId id="851" r:id="rId39"/>
    <p:sldId id="901" r:id="rId40"/>
    <p:sldId id="862" r:id="rId41"/>
    <p:sldId id="852" r:id="rId42"/>
    <p:sldId id="853" r:id="rId43"/>
    <p:sldId id="903" r:id="rId44"/>
    <p:sldId id="890" r:id="rId45"/>
    <p:sldId id="912" r:id="rId46"/>
    <p:sldId id="939" r:id="rId47"/>
    <p:sldId id="940" r:id="rId48"/>
    <p:sldId id="941" r:id="rId49"/>
    <p:sldId id="891" r:id="rId50"/>
    <p:sldId id="892" r:id="rId51"/>
    <p:sldId id="848" r:id="rId52"/>
    <p:sldId id="895" r:id="rId53"/>
    <p:sldId id="904" r:id="rId54"/>
    <p:sldId id="942" r:id="rId55"/>
    <p:sldId id="943" r:id="rId56"/>
  </p:sldIdLst>
  <p:sldSz cx="9144000" cy="6858000" type="screen4x3"/>
  <p:notesSz cx="6858000" cy="9144000"/>
  <p:defaultTextStyle>
    <a:defPPr>
      <a:defRPr lang="en-US"/>
    </a:defPPr>
    <a:lvl1pPr algn="l" rtl="0" fontAlgn="base">
      <a:spcBef>
        <a:spcPct val="0"/>
      </a:spcBef>
      <a:spcAft>
        <a:spcPct val="0"/>
      </a:spcAft>
      <a:defRPr sz="2000" kern="1200">
        <a:solidFill>
          <a:srgbClr val="FFFFFF"/>
        </a:solidFill>
        <a:latin typeface="Times New Roman" charset="0"/>
        <a:ea typeface="+mn-ea"/>
        <a:cs typeface="Arial" charset="0"/>
      </a:defRPr>
    </a:lvl1pPr>
    <a:lvl2pPr marL="457200" algn="l" rtl="0" fontAlgn="base">
      <a:spcBef>
        <a:spcPct val="0"/>
      </a:spcBef>
      <a:spcAft>
        <a:spcPct val="0"/>
      </a:spcAft>
      <a:defRPr sz="2000" kern="1200">
        <a:solidFill>
          <a:srgbClr val="FFFFFF"/>
        </a:solidFill>
        <a:latin typeface="Times New Roman" charset="0"/>
        <a:ea typeface="+mn-ea"/>
        <a:cs typeface="Arial" charset="0"/>
      </a:defRPr>
    </a:lvl2pPr>
    <a:lvl3pPr marL="914400" algn="l" rtl="0" fontAlgn="base">
      <a:spcBef>
        <a:spcPct val="0"/>
      </a:spcBef>
      <a:spcAft>
        <a:spcPct val="0"/>
      </a:spcAft>
      <a:defRPr sz="2000" kern="1200">
        <a:solidFill>
          <a:srgbClr val="FFFFFF"/>
        </a:solidFill>
        <a:latin typeface="Times New Roman" charset="0"/>
        <a:ea typeface="+mn-ea"/>
        <a:cs typeface="Arial" charset="0"/>
      </a:defRPr>
    </a:lvl3pPr>
    <a:lvl4pPr marL="1371600" algn="l" rtl="0" fontAlgn="base">
      <a:spcBef>
        <a:spcPct val="0"/>
      </a:spcBef>
      <a:spcAft>
        <a:spcPct val="0"/>
      </a:spcAft>
      <a:defRPr sz="2000" kern="1200">
        <a:solidFill>
          <a:srgbClr val="FFFFFF"/>
        </a:solidFill>
        <a:latin typeface="Times New Roman" charset="0"/>
        <a:ea typeface="+mn-ea"/>
        <a:cs typeface="Arial" charset="0"/>
      </a:defRPr>
    </a:lvl4pPr>
    <a:lvl5pPr marL="1828800" algn="l" rtl="0" fontAlgn="base">
      <a:spcBef>
        <a:spcPct val="0"/>
      </a:spcBef>
      <a:spcAft>
        <a:spcPct val="0"/>
      </a:spcAft>
      <a:defRPr sz="2000" kern="1200">
        <a:solidFill>
          <a:srgbClr val="FFFFFF"/>
        </a:solidFill>
        <a:latin typeface="Times New Roman" charset="0"/>
        <a:ea typeface="+mn-ea"/>
        <a:cs typeface="Arial" charset="0"/>
      </a:defRPr>
    </a:lvl5pPr>
    <a:lvl6pPr marL="2286000" algn="l" defTabSz="914400" rtl="0" eaLnBrk="1" latinLnBrk="0" hangingPunct="1">
      <a:defRPr sz="2000" kern="1200">
        <a:solidFill>
          <a:srgbClr val="FFFFFF"/>
        </a:solidFill>
        <a:latin typeface="Times New Roman" charset="0"/>
        <a:ea typeface="+mn-ea"/>
        <a:cs typeface="Arial" charset="0"/>
      </a:defRPr>
    </a:lvl6pPr>
    <a:lvl7pPr marL="2743200" algn="l" defTabSz="914400" rtl="0" eaLnBrk="1" latinLnBrk="0" hangingPunct="1">
      <a:defRPr sz="2000" kern="1200">
        <a:solidFill>
          <a:srgbClr val="FFFFFF"/>
        </a:solidFill>
        <a:latin typeface="Times New Roman" charset="0"/>
        <a:ea typeface="+mn-ea"/>
        <a:cs typeface="Arial" charset="0"/>
      </a:defRPr>
    </a:lvl7pPr>
    <a:lvl8pPr marL="3200400" algn="l" defTabSz="914400" rtl="0" eaLnBrk="1" latinLnBrk="0" hangingPunct="1">
      <a:defRPr sz="2000" kern="1200">
        <a:solidFill>
          <a:srgbClr val="FFFFFF"/>
        </a:solidFill>
        <a:latin typeface="Times New Roman" charset="0"/>
        <a:ea typeface="+mn-ea"/>
        <a:cs typeface="Arial" charset="0"/>
      </a:defRPr>
    </a:lvl8pPr>
    <a:lvl9pPr marL="3657600" algn="l" defTabSz="914400" rtl="0" eaLnBrk="1" latinLnBrk="0" hangingPunct="1">
      <a:defRPr sz="2000" kern="1200">
        <a:solidFill>
          <a:srgbClr val="FFFFFF"/>
        </a:solidFill>
        <a:latin typeface="Times New Roman"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222222"/>
    <a:srgbClr val="0033CC"/>
    <a:srgbClr val="FF0000"/>
    <a:srgbClr val="FFFFFF"/>
    <a:srgbClr val="18B2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5" d="100"/>
          <a:sy n="75" d="100"/>
        </p:scale>
        <p:origin x="-52" y="-3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70" d="100"/>
          <a:sy n="70" d="100"/>
        </p:scale>
        <p:origin x="-1422"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handoutMaster" Target="handoutMasters/handoutMaster1.xml"/><Relationship Id="rId5" Type="http://schemas.openxmlformats.org/officeDocument/2006/relationships/slide" Target="slides/slide3.xml"/><Relationship Id="rId61"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88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solidFill>
                  <a:schemeClr val="tx1"/>
                </a:solidFill>
                <a:latin typeface="Times New Roman" pitchFamily="18" charset="0"/>
                <a:ea typeface="+mn-ea"/>
                <a:cs typeface="+mn-cs"/>
              </a:defRPr>
            </a:lvl1pPr>
          </a:lstStyle>
          <a:p>
            <a:pPr>
              <a:defRPr/>
            </a:pPr>
            <a:endParaRPr lang="en-US"/>
          </a:p>
        </p:txBody>
      </p:sp>
      <p:sp>
        <p:nvSpPr>
          <p:cNvPr id="122883"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solidFill>
                  <a:schemeClr val="tx1"/>
                </a:solidFill>
                <a:latin typeface="Times New Roman" pitchFamily="18" charset="0"/>
                <a:ea typeface="+mn-ea"/>
                <a:cs typeface="+mn-cs"/>
              </a:defRPr>
            </a:lvl1pPr>
          </a:lstStyle>
          <a:p>
            <a:pPr>
              <a:defRPr/>
            </a:pPr>
            <a:endParaRPr lang="en-US"/>
          </a:p>
        </p:txBody>
      </p:sp>
      <p:sp>
        <p:nvSpPr>
          <p:cNvPr id="122884"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solidFill>
                  <a:schemeClr val="tx1"/>
                </a:solidFill>
                <a:latin typeface="Times New Roman" pitchFamily="18" charset="0"/>
                <a:ea typeface="+mn-ea"/>
                <a:cs typeface="+mn-cs"/>
              </a:defRPr>
            </a:lvl1pPr>
          </a:lstStyle>
          <a:p>
            <a:pPr>
              <a:defRPr/>
            </a:pPr>
            <a:endParaRPr lang="en-US"/>
          </a:p>
        </p:txBody>
      </p:sp>
      <p:sp>
        <p:nvSpPr>
          <p:cNvPr id="122885"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solidFill>
                  <a:schemeClr val="tx1"/>
                </a:solidFill>
              </a:defRPr>
            </a:lvl1pPr>
          </a:lstStyle>
          <a:p>
            <a:pPr>
              <a:defRPr/>
            </a:pPr>
            <a:fld id="{0E943825-13F8-45B7-AB29-92010F89E5E3}" type="slidenum">
              <a:rPr lang="en-US"/>
              <a:pPr>
                <a:defRPr/>
              </a:pPr>
              <a:t>‹#›</a:t>
            </a:fld>
            <a:endParaRPr lang="en-US"/>
          </a:p>
        </p:txBody>
      </p:sp>
    </p:spTree>
    <p:extLst>
      <p:ext uri="{BB962C8B-B14F-4D97-AF65-F5344CB8AC3E}">
        <p14:creationId xmlns:p14="http://schemas.microsoft.com/office/powerpoint/2010/main" val="98648442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51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solidFill>
                  <a:schemeClr val="tx1"/>
                </a:solidFill>
                <a:latin typeface="Times New Roman" pitchFamily="18" charset="0"/>
                <a:ea typeface="+mn-ea"/>
                <a:cs typeface="+mn-cs"/>
              </a:defRPr>
            </a:lvl1pPr>
          </a:lstStyle>
          <a:p>
            <a:pPr>
              <a:defRPr/>
            </a:pPr>
            <a:endParaRPr lang="en-US"/>
          </a:p>
        </p:txBody>
      </p:sp>
      <p:sp>
        <p:nvSpPr>
          <p:cNvPr id="6451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solidFill>
                  <a:schemeClr val="tx1"/>
                </a:solidFill>
                <a:latin typeface="Times New Roman" pitchFamily="18" charset="0"/>
                <a:ea typeface="+mn-ea"/>
                <a:cs typeface="+mn-cs"/>
              </a:defRPr>
            </a:lvl1pPr>
          </a:lstStyle>
          <a:p>
            <a:pPr>
              <a:defRPr/>
            </a:pPr>
            <a:endParaRPr lang="en-US"/>
          </a:p>
        </p:txBody>
      </p:sp>
      <p:sp>
        <p:nvSpPr>
          <p:cNvPr id="4506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6451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451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solidFill>
                  <a:schemeClr val="tx1"/>
                </a:solidFill>
                <a:latin typeface="Times New Roman" pitchFamily="18" charset="0"/>
                <a:ea typeface="+mn-ea"/>
                <a:cs typeface="+mn-cs"/>
              </a:defRPr>
            </a:lvl1pPr>
          </a:lstStyle>
          <a:p>
            <a:pPr>
              <a:defRPr/>
            </a:pPr>
            <a:endParaRPr lang="en-US"/>
          </a:p>
        </p:txBody>
      </p:sp>
      <p:sp>
        <p:nvSpPr>
          <p:cNvPr id="6451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solidFill>
                  <a:schemeClr val="tx1"/>
                </a:solidFill>
              </a:defRPr>
            </a:lvl1pPr>
          </a:lstStyle>
          <a:p>
            <a:pPr>
              <a:defRPr/>
            </a:pPr>
            <a:fld id="{3F7885BA-38F0-4471-8122-D7FF3EF79D8C}" type="slidenum">
              <a:rPr lang="en-US"/>
              <a:pPr>
                <a:defRPr/>
              </a:pPr>
              <a:t>‹#›</a:t>
            </a:fld>
            <a:endParaRPr lang="en-US"/>
          </a:p>
        </p:txBody>
      </p:sp>
    </p:spTree>
    <p:extLst>
      <p:ext uri="{BB962C8B-B14F-4D97-AF65-F5344CB8AC3E}">
        <p14:creationId xmlns:p14="http://schemas.microsoft.com/office/powerpoint/2010/main" val="135480064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ＭＳ Ｐゴシック" charset="-128"/>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3F7885BA-38F0-4471-8122-D7FF3EF79D8C}" type="slidenum">
              <a:rPr lang="en-US" smtClean="0"/>
              <a:pPr>
                <a:defRPr/>
              </a:pPr>
              <a:t>1</a:t>
            </a:fld>
            <a:endParaRPr lang="en-US"/>
          </a:p>
        </p:txBody>
      </p:sp>
    </p:spTree>
    <p:extLst>
      <p:ext uri="{BB962C8B-B14F-4D97-AF65-F5344CB8AC3E}">
        <p14:creationId xmlns:p14="http://schemas.microsoft.com/office/powerpoint/2010/main" val="55147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endParaRPr lang="en-US">
              <a:latin typeface="Times New Roman" charset="0"/>
            </a:endParaRPr>
          </a:p>
        </p:txBody>
      </p:sp>
      <p:sp>
        <p:nvSpPr>
          <p:cNvPr id="50180" name="Slide Number Placeholder 3"/>
          <p:cNvSpPr>
            <a:spLocks noGrp="1"/>
          </p:cNvSpPr>
          <p:nvPr>
            <p:ph type="sldNum" sz="quarter" idx="5"/>
          </p:nvPr>
        </p:nvSpPr>
        <p:spPr>
          <a:noFill/>
        </p:spPr>
        <p:txBody>
          <a:bodyPr/>
          <a:lstStyle/>
          <a:p>
            <a:fld id="{A1CE9C92-796E-4CBC-BFF8-47B54EB208FA}" type="slidenum">
              <a:rPr lang="en-US" smtClean="0"/>
              <a:pPr/>
              <a:t>10</a:t>
            </a:fld>
            <a:endParaRPr lang="en-US"/>
          </a:p>
        </p:txBody>
      </p:sp>
    </p:spTree>
    <p:extLst>
      <p:ext uri="{BB962C8B-B14F-4D97-AF65-F5344CB8AC3E}">
        <p14:creationId xmlns:p14="http://schemas.microsoft.com/office/powerpoint/2010/main" val="2325604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r>
              <a:rPr lang="en-US" dirty="0"/>
              <a:t>&lt;</a:t>
            </a:r>
            <a:r>
              <a:rPr lang="en-US" sz="1200" kern="1200" dirty="0">
                <a:solidFill>
                  <a:schemeClr val="tx1"/>
                </a:solidFill>
                <a:effectLst/>
                <a:latin typeface="Times New Roman" pitchFamily="18" charset="0"/>
                <a:ea typeface="ＭＳ Ｐゴシック" charset="-128"/>
                <a:cs typeface="+mn-cs"/>
              </a:rPr>
              <a:t>string name="</a:t>
            </a:r>
            <a:r>
              <a:rPr lang="en-US" sz="1200" kern="1200" dirty="0" err="1">
                <a:solidFill>
                  <a:schemeClr val="tx1"/>
                </a:solidFill>
                <a:effectLst/>
                <a:latin typeface="Times New Roman" pitchFamily="18" charset="0"/>
                <a:ea typeface="ＭＳ Ｐゴシック" charset="-128"/>
                <a:cs typeface="+mn-cs"/>
              </a:rPr>
              <a:t>app_name</a:t>
            </a:r>
            <a:r>
              <a:rPr lang="en-US" sz="1200" kern="1200" dirty="0">
                <a:solidFill>
                  <a:schemeClr val="tx1"/>
                </a:solidFill>
                <a:effectLst/>
                <a:latin typeface="Times New Roman" pitchFamily="18" charset="0"/>
                <a:ea typeface="ＭＳ Ｐゴシック" charset="-128"/>
                <a:cs typeface="+mn-cs"/>
              </a:rPr>
              <a:t>"</a:t>
            </a:r>
            <a:r>
              <a:rPr lang="en-US" dirty="0"/>
              <a:t>&gt;Lesson-2&lt;/</a:t>
            </a:r>
            <a:r>
              <a:rPr lang="en-US" sz="1200" kern="1200" dirty="0">
                <a:solidFill>
                  <a:schemeClr val="tx1"/>
                </a:solidFill>
                <a:effectLst/>
                <a:latin typeface="Times New Roman" pitchFamily="18" charset="0"/>
                <a:ea typeface="ＭＳ Ｐゴシック" charset="-128"/>
                <a:cs typeface="+mn-cs"/>
              </a:rPr>
              <a:t>string</a:t>
            </a:r>
            <a:r>
              <a:rPr lang="en-US" dirty="0"/>
              <a:t>&gt;</a:t>
            </a:r>
            <a:br>
              <a:rPr lang="en-US" dirty="0"/>
            </a:br>
            <a:r>
              <a:rPr lang="en-US" dirty="0"/>
              <a:t>&lt;</a:t>
            </a:r>
            <a:r>
              <a:rPr lang="en-US" sz="1200" kern="1200" dirty="0">
                <a:solidFill>
                  <a:schemeClr val="tx1"/>
                </a:solidFill>
                <a:effectLst/>
                <a:latin typeface="Times New Roman" pitchFamily="18" charset="0"/>
                <a:ea typeface="ＭＳ Ｐゴシック" charset="-128"/>
                <a:cs typeface="+mn-cs"/>
              </a:rPr>
              <a:t>string name="</a:t>
            </a:r>
            <a:r>
              <a:rPr lang="en-US" sz="1200" kern="1200" dirty="0" err="1">
                <a:solidFill>
                  <a:schemeClr val="tx1"/>
                </a:solidFill>
                <a:effectLst/>
                <a:latin typeface="Times New Roman" pitchFamily="18" charset="0"/>
                <a:ea typeface="ＭＳ Ｐゴシック" charset="-128"/>
                <a:cs typeface="+mn-cs"/>
              </a:rPr>
              <a:t>hello_world</a:t>
            </a:r>
            <a:r>
              <a:rPr lang="en-US" sz="1200" kern="1200" dirty="0">
                <a:solidFill>
                  <a:schemeClr val="tx1"/>
                </a:solidFill>
                <a:effectLst/>
                <a:latin typeface="Times New Roman" pitchFamily="18" charset="0"/>
                <a:ea typeface="ＭＳ Ｐゴシック" charset="-128"/>
                <a:cs typeface="+mn-cs"/>
              </a:rPr>
              <a:t>"</a:t>
            </a:r>
            <a:r>
              <a:rPr lang="en-US" dirty="0"/>
              <a:t>&gt;Hello Students&lt;/</a:t>
            </a:r>
            <a:r>
              <a:rPr lang="en-US" sz="1200" kern="1200" dirty="0">
                <a:solidFill>
                  <a:schemeClr val="tx1"/>
                </a:solidFill>
                <a:effectLst/>
                <a:latin typeface="Times New Roman" pitchFamily="18" charset="0"/>
                <a:ea typeface="ＭＳ Ｐゴシック" charset="-128"/>
                <a:cs typeface="+mn-cs"/>
              </a:rPr>
              <a:t>string</a:t>
            </a:r>
            <a:r>
              <a:rPr lang="en-US" dirty="0"/>
              <a:t>&gt;</a:t>
            </a:r>
            <a:br>
              <a:rPr lang="en-US" dirty="0"/>
            </a:br>
            <a:r>
              <a:rPr lang="en-US" dirty="0"/>
              <a:t>&lt;</a:t>
            </a:r>
            <a:r>
              <a:rPr lang="en-US" sz="1200" kern="1200" dirty="0">
                <a:solidFill>
                  <a:schemeClr val="tx1"/>
                </a:solidFill>
                <a:effectLst/>
                <a:latin typeface="Times New Roman" pitchFamily="18" charset="0"/>
                <a:ea typeface="ＭＳ Ｐゴシック" charset="-128"/>
                <a:cs typeface="+mn-cs"/>
              </a:rPr>
              <a:t>string name="</a:t>
            </a:r>
            <a:r>
              <a:rPr lang="en-US" sz="1200" kern="1200" dirty="0" err="1">
                <a:solidFill>
                  <a:schemeClr val="tx1"/>
                </a:solidFill>
                <a:effectLst/>
                <a:latin typeface="Times New Roman" pitchFamily="18" charset="0"/>
                <a:ea typeface="ＭＳ Ｐゴシック" charset="-128"/>
                <a:cs typeface="+mn-cs"/>
              </a:rPr>
              <a:t>action_settings</a:t>
            </a:r>
            <a:r>
              <a:rPr lang="en-US" sz="1200" kern="1200">
                <a:solidFill>
                  <a:schemeClr val="tx1"/>
                </a:solidFill>
                <a:effectLst/>
                <a:latin typeface="Times New Roman" pitchFamily="18" charset="0"/>
                <a:ea typeface="ＭＳ Ｐゴシック" charset="-128"/>
                <a:cs typeface="+mn-cs"/>
              </a:rPr>
              <a:t>"</a:t>
            </a:r>
            <a:r>
              <a:rPr lang="en-US"/>
              <a:t>&gt;Settings&lt;/</a:t>
            </a:r>
            <a:r>
              <a:rPr lang="en-US" sz="1200" kern="1200">
                <a:solidFill>
                  <a:schemeClr val="tx1"/>
                </a:solidFill>
                <a:effectLst/>
                <a:latin typeface="Times New Roman" pitchFamily="18" charset="0"/>
                <a:ea typeface="ＭＳ Ｐゴシック" charset="-128"/>
                <a:cs typeface="+mn-cs"/>
              </a:rPr>
              <a:t>string</a:t>
            </a:r>
            <a:r>
              <a:rPr lang="en-US"/>
              <a:t>&gt;</a:t>
            </a:r>
          </a:p>
          <a:p>
            <a:endParaRPr lang="en-US">
              <a:latin typeface="Times New Roman" charset="0"/>
            </a:endParaRPr>
          </a:p>
        </p:txBody>
      </p:sp>
      <p:sp>
        <p:nvSpPr>
          <p:cNvPr id="50180" name="Slide Number Placeholder 3"/>
          <p:cNvSpPr>
            <a:spLocks noGrp="1"/>
          </p:cNvSpPr>
          <p:nvPr>
            <p:ph type="sldNum" sz="quarter" idx="5"/>
          </p:nvPr>
        </p:nvSpPr>
        <p:spPr>
          <a:noFill/>
        </p:spPr>
        <p:txBody>
          <a:bodyPr/>
          <a:lstStyle/>
          <a:p>
            <a:fld id="{A1CE9C92-796E-4CBC-BFF8-47B54EB208FA}" type="slidenum">
              <a:rPr lang="en-US" smtClean="0"/>
              <a:pPr/>
              <a:t>11</a:t>
            </a:fld>
            <a:endParaRPr lang="en-US"/>
          </a:p>
        </p:txBody>
      </p:sp>
    </p:spTree>
    <p:extLst>
      <p:ext uri="{BB962C8B-B14F-4D97-AF65-F5344CB8AC3E}">
        <p14:creationId xmlns:p14="http://schemas.microsoft.com/office/powerpoint/2010/main" val="38506744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endParaRPr lang="en-US">
              <a:latin typeface="Times New Roman" charset="0"/>
            </a:endParaRPr>
          </a:p>
        </p:txBody>
      </p:sp>
      <p:sp>
        <p:nvSpPr>
          <p:cNvPr id="50180" name="Slide Number Placeholder 3"/>
          <p:cNvSpPr>
            <a:spLocks noGrp="1"/>
          </p:cNvSpPr>
          <p:nvPr>
            <p:ph type="sldNum" sz="quarter" idx="5"/>
          </p:nvPr>
        </p:nvSpPr>
        <p:spPr>
          <a:noFill/>
        </p:spPr>
        <p:txBody>
          <a:bodyPr/>
          <a:lstStyle/>
          <a:p>
            <a:fld id="{A1CE9C92-796E-4CBC-BFF8-47B54EB208FA}" type="slidenum">
              <a:rPr lang="en-US" smtClean="0"/>
              <a:pPr/>
              <a:t>12</a:t>
            </a:fld>
            <a:endParaRPr lang="en-US"/>
          </a:p>
        </p:txBody>
      </p:sp>
    </p:spTree>
    <p:extLst>
      <p:ext uri="{BB962C8B-B14F-4D97-AF65-F5344CB8AC3E}">
        <p14:creationId xmlns:p14="http://schemas.microsoft.com/office/powerpoint/2010/main" val="12153064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endParaRPr lang="en-US">
              <a:latin typeface="Times New Roman" charset="0"/>
            </a:endParaRPr>
          </a:p>
        </p:txBody>
      </p:sp>
      <p:sp>
        <p:nvSpPr>
          <p:cNvPr id="50180" name="Slide Number Placeholder 3"/>
          <p:cNvSpPr>
            <a:spLocks noGrp="1"/>
          </p:cNvSpPr>
          <p:nvPr>
            <p:ph type="sldNum" sz="quarter" idx="5"/>
          </p:nvPr>
        </p:nvSpPr>
        <p:spPr>
          <a:noFill/>
        </p:spPr>
        <p:txBody>
          <a:bodyPr/>
          <a:lstStyle/>
          <a:p>
            <a:fld id="{A1CE9C92-796E-4CBC-BFF8-47B54EB208FA}" type="slidenum">
              <a:rPr lang="en-US" smtClean="0"/>
              <a:pPr/>
              <a:t>13</a:t>
            </a:fld>
            <a:endParaRPr lang="en-US"/>
          </a:p>
        </p:txBody>
      </p:sp>
    </p:spTree>
    <p:extLst>
      <p:ext uri="{BB962C8B-B14F-4D97-AF65-F5344CB8AC3E}">
        <p14:creationId xmlns:p14="http://schemas.microsoft.com/office/powerpoint/2010/main" val="604547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endParaRPr lang="en-US">
              <a:latin typeface="Times New Roman" charset="0"/>
            </a:endParaRPr>
          </a:p>
        </p:txBody>
      </p:sp>
      <p:sp>
        <p:nvSpPr>
          <p:cNvPr id="50180" name="Slide Number Placeholder 3"/>
          <p:cNvSpPr>
            <a:spLocks noGrp="1"/>
          </p:cNvSpPr>
          <p:nvPr>
            <p:ph type="sldNum" sz="quarter" idx="5"/>
          </p:nvPr>
        </p:nvSpPr>
        <p:spPr>
          <a:noFill/>
        </p:spPr>
        <p:txBody>
          <a:bodyPr/>
          <a:lstStyle/>
          <a:p>
            <a:fld id="{A1CE9C92-796E-4CBC-BFF8-47B54EB208FA}" type="slidenum">
              <a:rPr lang="en-US" smtClean="0"/>
              <a:pPr/>
              <a:t>14</a:t>
            </a:fld>
            <a:endParaRPr lang="en-US"/>
          </a:p>
        </p:txBody>
      </p:sp>
    </p:spTree>
    <p:extLst>
      <p:ext uri="{BB962C8B-B14F-4D97-AF65-F5344CB8AC3E}">
        <p14:creationId xmlns:p14="http://schemas.microsoft.com/office/powerpoint/2010/main" val="28823580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endParaRPr lang="en-US">
              <a:latin typeface="Times New Roman" charset="0"/>
            </a:endParaRPr>
          </a:p>
        </p:txBody>
      </p:sp>
      <p:sp>
        <p:nvSpPr>
          <p:cNvPr id="50180" name="Slide Number Placeholder 3"/>
          <p:cNvSpPr>
            <a:spLocks noGrp="1"/>
          </p:cNvSpPr>
          <p:nvPr>
            <p:ph type="sldNum" sz="quarter" idx="5"/>
          </p:nvPr>
        </p:nvSpPr>
        <p:spPr>
          <a:noFill/>
        </p:spPr>
        <p:txBody>
          <a:bodyPr/>
          <a:lstStyle/>
          <a:p>
            <a:fld id="{A1CE9C92-796E-4CBC-BFF8-47B54EB208FA}" type="slidenum">
              <a:rPr lang="en-US" smtClean="0"/>
              <a:pPr/>
              <a:t>15</a:t>
            </a:fld>
            <a:endParaRPr lang="en-US"/>
          </a:p>
        </p:txBody>
      </p:sp>
    </p:spTree>
    <p:extLst>
      <p:ext uri="{BB962C8B-B14F-4D97-AF65-F5344CB8AC3E}">
        <p14:creationId xmlns:p14="http://schemas.microsoft.com/office/powerpoint/2010/main" val="36736188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endParaRPr lang="en-US">
              <a:latin typeface="Times New Roman" charset="0"/>
            </a:endParaRPr>
          </a:p>
        </p:txBody>
      </p:sp>
      <p:sp>
        <p:nvSpPr>
          <p:cNvPr id="50180" name="Slide Number Placeholder 3"/>
          <p:cNvSpPr>
            <a:spLocks noGrp="1"/>
          </p:cNvSpPr>
          <p:nvPr>
            <p:ph type="sldNum" sz="quarter" idx="5"/>
          </p:nvPr>
        </p:nvSpPr>
        <p:spPr>
          <a:noFill/>
        </p:spPr>
        <p:txBody>
          <a:bodyPr/>
          <a:lstStyle/>
          <a:p>
            <a:fld id="{A1CE9C92-796E-4CBC-BFF8-47B54EB208FA}" type="slidenum">
              <a:rPr lang="en-US" smtClean="0"/>
              <a:pPr/>
              <a:t>16</a:t>
            </a:fld>
            <a:endParaRPr lang="en-US"/>
          </a:p>
        </p:txBody>
      </p:sp>
    </p:spTree>
    <p:extLst>
      <p:ext uri="{BB962C8B-B14F-4D97-AF65-F5344CB8AC3E}">
        <p14:creationId xmlns:p14="http://schemas.microsoft.com/office/powerpoint/2010/main" val="7519643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a:ln/>
        </p:spPr>
      </p:sp>
      <p:sp>
        <p:nvSpPr>
          <p:cNvPr id="52227" name="Notes Placeholder 2"/>
          <p:cNvSpPr>
            <a:spLocks noGrp="1"/>
          </p:cNvSpPr>
          <p:nvPr>
            <p:ph type="body" idx="1"/>
          </p:nvPr>
        </p:nvSpPr>
        <p:spPr>
          <a:noFill/>
          <a:ln/>
        </p:spPr>
        <p:txBody>
          <a:bodyPr/>
          <a:lstStyle/>
          <a:p>
            <a:endParaRPr lang="en-US">
              <a:latin typeface="Times New Roman" charset="0"/>
            </a:endParaRPr>
          </a:p>
        </p:txBody>
      </p:sp>
      <p:sp>
        <p:nvSpPr>
          <p:cNvPr id="52228" name="Slide Number Placeholder 3"/>
          <p:cNvSpPr>
            <a:spLocks noGrp="1"/>
          </p:cNvSpPr>
          <p:nvPr>
            <p:ph type="sldNum" sz="quarter" idx="5"/>
          </p:nvPr>
        </p:nvSpPr>
        <p:spPr>
          <a:noFill/>
        </p:spPr>
        <p:txBody>
          <a:bodyPr/>
          <a:lstStyle/>
          <a:p>
            <a:fld id="{BAD304C0-E073-4B5F-BE9B-353147875076}" type="slidenum">
              <a:rPr lang="en-US" smtClean="0"/>
              <a:pPr/>
              <a:t>17</a:t>
            </a:fld>
            <a:endParaRPr lang="en-US"/>
          </a:p>
        </p:txBody>
      </p:sp>
    </p:spTree>
    <p:extLst>
      <p:ext uri="{BB962C8B-B14F-4D97-AF65-F5344CB8AC3E}">
        <p14:creationId xmlns:p14="http://schemas.microsoft.com/office/powerpoint/2010/main" val="36546192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a:ln/>
        </p:spPr>
      </p:sp>
      <p:sp>
        <p:nvSpPr>
          <p:cNvPr id="51203" name="Notes Placeholder 2"/>
          <p:cNvSpPr>
            <a:spLocks noGrp="1"/>
          </p:cNvSpPr>
          <p:nvPr>
            <p:ph type="body" idx="1"/>
          </p:nvPr>
        </p:nvSpPr>
        <p:spPr>
          <a:noFill/>
          <a:ln/>
        </p:spPr>
        <p:txBody>
          <a:bodyPr/>
          <a:lstStyle/>
          <a:p>
            <a:endParaRPr lang="en-US">
              <a:latin typeface="Times New Roman" charset="0"/>
            </a:endParaRPr>
          </a:p>
        </p:txBody>
      </p:sp>
      <p:sp>
        <p:nvSpPr>
          <p:cNvPr id="51204" name="Slide Number Placeholder 3"/>
          <p:cNvSpPr>
            <a:spLocks noGrp="1"/>
          </p:cNvSpPr>
          <p:nvPr>
            <p:ph type="sldNum" sz="quarter" idx="5"/>
          </p:nvPr>
        </p:nvSpPr>
        <p:spPr>
          <a:noFill/>
        </p:spPr>
        <p:txBody>
          <a:bodyPr/>
          <a:lstStyle/>
          <a:p>
            <a:fld id="{6EEC7CB1-D611-46BB-976C-D2FFA09F9616}" type="slidenum">
              <a:rPr lang="en-US" smtClean="0"/>
              <a:pPr/>
              <a:t>18</a:t>
            </a:fld>
            <a:endParaRPr lang="en-US"/>
          </a:p>
        </p:txBody>
      </p:sp>
    </p:spTree>
    <p:extLst>
      <p:ext uri="{BB962C8B-B14F-4D97-AF65-F5344CB8AC3E}">
        <p14:creationId xmlns:p14="http://schemas.microsoft.com/office/powerpoint/2010/main" val="31981544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a:ln/>
        </p:spPr>
      </p:sp>
      <p:sp>
        <p:nvSpPr>
          <p:cNvPr id="55299" name="Notes Placeholder 2"/>
          <p:cNvSpPr>
            <a:spLocks noGrp="1"/>
          </p:cNvSpPr>
          <p:nvPr>
            <p:ph type="body" idx="1"/>
          </p:nvPr>
        </p:nvSpPr>
        <p:spPr>
          <a:noFill/>
          <a:ln/>
        </p:spPr>
        <p:txBody>
          <a:bodyPr/>
          <a:lstStyle/>
          <a:p>
            <a:endParaRPr lang="en-US">
              <a:latin typeface="Times New Roman" charset="0"/>
            </a:endParaRPr>
          </a:p>
        </p:txBody>
      </p:sp>
      <p:sp>
        <p:nvSpPr>
          <p:cNvPr id="55300" name="Slide Number Placeholder 3"/>
          <p:cNvSpPr>
            <a:spLocks noGrp="1"/>
          </p:cNvSpPr>
          <p:nvPr>
            <p:ph type="sldNum" sz="quarter" idx="5"/>
          </p:nvPr>
        </p:nvSpPr>
        <p:spPr>
          <a:noFill/>
        </p:spPr>
        <p:txBody>
          <a:bodyPr/>
          <a:lstStyle/>
          <a:p>
            <a:fld id="{4E028DB2-30E6-4F1C-B130-3C060C03F024}" type="slidenum">
              <a:rPr lang="en-US" smtClean="0"/>
              <a:pPr/>
              <a:t>19</a:t>
            </a:fld>
            <a:endParaRPr lang="en-US"/>
          </a:p>
        </p:txBody>
      </p:sp>
    </p:spTree>
    <p:extLst>
      <p:ext uri="{BB962C8B-B14F-4D97-AF65-F5344CB8AC3E}">
        <p14:creationId xmlns:p14="http://schemas.microsoft.com/office/powerpoint/2010/main" val="1147514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2AB754C9-D04C-4085-8B0B-F8F0B7D71679}" type="slidenum">
              <a:rPr lang="en-US" smtClean="0"/>
              <a:pPr/>
              <a:t>2</a:t>
            </a:fld>
            <a:endParaRPr lang="en-US"/>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pPr eaLnBrk="1" hangingPunct="1"/>
            <a:endParaRPr lang="en-CA">
              <a:latin typeface="Times New Roman" charset="0"/>
            </a:endParaRPr>
          </a:p>
        </p:txBody>
      </p:sp>
    </p:spTree>
    <p:extLst>
      <p:ext uri="{BB962C8B-B14F-4D97-AF65-F5344CB8AC3E}">
        <p14:creationId xmlns:p14="http://schemas.microsoft.com/office/powerpoint/2010/main" val="8614751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a:ln/>
        </p:spPr>
      </p:sp>
      <p:sp>
        <p:nvSpPr>
          <p:cNvPr id="55299" name="Notes Placeholder 2"/>
          <p:cNvSpPr>
            <a:spLocks noGrp="1"/>
          </p:cNvSpPr>
          <p:nvPr>
            <p:ph type="body" idx="1"/>
          </p:nvPr>
        </p:nvSpPr>
        <p:spPr>
          <a:noFill/>
          <a:ln/>
        </p:spPr>
        <p:txBody>
          <a:bodyPr/>
          <a:lstStyle/>
          <a:p>
            <a:endParaRPr lang="en-US">
              <a:latin typeface="Times New Roman" charset="0"/>
            </a:endParaRPr>
          </a:p>
        </p:txBody>
      </p:sp>
      <p:sp>
        <p:nvSpPr>
          <p:cNvPr id="55300" name="Slide Number Placeholder 3"/>
          <p:cNvSpPr>
            <a:spLocks noGrp="1"/>
          </p:cNvSpPr>
          <p:nvPr>
            <p:ph type="sldNum" sz="quarter" idx="5"/>
          </p:nvPr>
        </p:nvSpPr>
        <p:spPr>
          <a:noFill/>
        </p:spPr>
        <p:txBody>
          <a:bodyPr/>
          <a:lstStyle/>
          <a:p>
            <a:fld id="{4E028DB2-30E6-4F1C-B130-3C060C03F024}" type="slidenum">
              <a:rPr lang="en-US" smtClean="0"/>
              <a:pPr/>
              <a:t>20</a:t>
            </a:fld>
            <a:endParaRPr lang="en-US"/>
          </a:p>
        </p:txBody>
      </p:sp>
    </p:spTree>
    <p:extLst>
      <p:ext uri="{BB962C8B-B14F-4D97-AF65-F5344CB8AC3E}">
        <p14:creationId xmlns:p14="http://schemas.microsoft.com/office/powerpoint/2010/main" val="32049938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a:ln/>
        </p:spPr>
      </p:sp>
      <p:sp>
        <p:nvSpPr>
          <p:cNvPr id="55299" name="Notes Placeholder 2"/>
          <p:cNvSpPr>
            <a:spLocks noGrp="1"/>
          </p:cNvSpPr>
          <p:nvPr>
            <p:ph type="body" idx="1"/>
          </p:nvPr>
        </p:nvSpPr>
        <p:spPr>
          <a:noFill/>
          <a:ln/>
        </p:spPr>
        <p:txBody>
          <a:bodyPr/>
          <a:lstStyle/>
          <a:p>
            <a:endParaRPr lang="en-US">
              <a:latin typeface="Times New Roman" charset="0"/>
            </a:endParaRPr>
          </a:p>
        </p:txBody>
      </p:sp>
      <p:sp>
        <p:nvSpPr>
          <p:cNvPr id="55300" name="Slide Number Placeholder 3"/>
          <p:cNvSpPr>
            <a:spLocks noGrp="1"/>
          </p:cNvSpPr>
          <p:nvPr>
            <p:ph type="sldNum" sz="quarter" idx="5"/>
          </p:nvPr>
        </p:nvSpPr>
        <p:spPr>
          <a:noFill/>
        </p:spPr>
        <p:txBody>
          <a:bodyPr/>
          <a:lstStyle/>
          <a:p>
            <a:fld id="{4E028DB2-30E6-4F1C-B130-3C060C03F024}" type="slidenum">
              <a:rPr lang="en-US" smtClean="0"/>
              <a:pPr/>
              <a:t>21</a:t>
            </a:fld>
            <a:endParaRPr lang="en-US"/>
          </a:p>
        </p:txBody>
      </p:sp>
    </p:spTree>
    <p:extLst>
      <p:ext uri="{BB962C8B-B14F-4D97-AF65-F5344CB8AC3E}">
        <p14:creationId xmlns:p14="http://schemas.microsoft.com/office/powerpoint/2010/main" val="16421267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a:ln/>
        </p:spPr>
      </p:sp>
      <p:sp>
        <p:nvSpPr>
          <p:cNvPr id="55299" name="Notes Placeholder 2"/>
          <p:cNvSpPr>
            <a:spLocks noGrp="1"/>
          </p:cNvSpPr>
          <p:nvPr>
            <p:ph type="body" idx="1"/>
          </p:nvPr>
        </p:nvSpPr>
        <p:spPr>
          <a:noFill/>
          <a:ln/>
        </p:spPr>
        <p:txBody>
          <a:bodyPr/>
          <a:lstStyle/>
          <a:p>
            <a:endParaRPr lang="en-US">
              <a:latin typeface="Times New Roman" charset="0"/>
            </a:endParaRPr>
          </a:p>
        </p:txBody>
      </p:sp>
      <p:sp>
        <p:nvSpPr>
          <p:cNvPr id="55300" name="Slide Number Placeholder 3"/>
          <p:cNvSpPr>
            <a:spLocks noGrp="1"/>
          </p:cNvSpPr>
          <p:nvPr>
            <p:ph type="sldNum" sz="quarter" idx="5"/>
          </p:nvPr>
        </p:nvSpPr>
        <p:spPr>
          <a:noFill/>
        </p:spPr>
        <p:txBody>
          <a:bodyPr/>
          <a:lstStyle/>
          <a:p>
            <a:fld id="{4E028DB2-30E6-4F1C-B130-3C060C03F024}" type="slidenum">
              <a:rPr lang="en-US" smtClean="0"/>
              <a:pPr/>
              <a:t>22</a:t>
            </a:fld>
            <a:endParaRPr lang="en-US"/>
          </a:p>
        </p:txBody>
      </p:sp>
    </p:spTree>
    <p:extLst>
      <p:ext uri="{BB962C8B-B14F-4D97-AF65-F5344CB8AC3E}">
        <p14:creationId xmlns:p14="http://schemas.microsoft.com/office/powerpoint/2010/main" val="13837128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p:spPr>
      </p:sp>
      <p:sp>
        <p:nvSpPr>
          <p:cNvPr id="56323" name="Notes Placeholder 2"/>
          <p:cNvSpPr>
            <a:spLocks noGrp="1"/>
          </p:cNvSpPr>
          <p:nvPr>
            <p:ph type="body" idx="1"/>
          </p:nvPr>
        </p:nvSpPr>
        <p:spPr>
          <a:noFill/>
          <a:ln/>
        </p:spPr>
        <p:txBody>
          <a:bodyPr/>
          <a:lstStyle/>
          <a:p>
            <a:endParaRPr lang="en-US">
              <a:latin typeface="Times New Roman" charset="0"/>
            </a:endParaRPr>
          </a:p>
        </p:txBody>
      </p:sp>
      <p:sp>
        <p:nvSpPr>
          <p:cNvPr id="56324" name="Slide Number Placeholder 3"/>
          <p:cNvSpPr>
            <a:spLocks noGrp="1"/>
          </p:cNvSpPr>
          <p:nvPr>
            <p:ph type="sldNum" sz="quarter" idx="5"/>
          </p:nvPr>
        </p:nvSpPr>
        <p:spPr>
          <a:noFill/>
        </p:spPr>
        <p:txBody>
          <a:bodyPr/>
          <a:lstStyle/>
          <a:p>
            <a:fld id="{D3B9DA0B-D369-4947-9FE6-1C56E8AB9691}" type="slidenum">
              <a:rPr lang="en-US" smtClean="0"/>
              <a:pPr/>
              <a:t>23</a:t>
            </a:fld>
            <a:endParaRPr lang="en-US"/>
          </a:p>
        </p:txBody>
      </p:sp>
    </p:spTree>
    <p:extLst>
      <p:ext uri="{BB962C8B-B14F-4D97-AF65-F5344CB8AC3E}">
        <p14:creationId xmlns:p14="http://schemas.microsoft.com/office/powerpoint/2010/main" val="791756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p:spPr>
      </p:sp>
      <p:sp>
        <p:nvSpPr>
          <p:cNvPr id="56323" name="Notes Placeholder 2"/>
          <p:cNvSpPr>
            <a:spLocks noGrp="1"/>
          </p:cNvSpPr>
          <p:nvPr>
            <p:ph type="body" idx="1"/>
          </p:nvPr>
        </p:nvSpPr>
        <p:spPr>
          <a:noFill/>
          <a:ln/>
        </p:spPr>
        <p:txBody>
          <a:bodyPr/>
          <a:lstStyle/>
          <a:p>
            <a:endParaRPr lang="en-US">
              <a:latin typeface="Times New Roman" charset="0"/>
            </a:endParaRPr>
          </a:p>
        </p:txBody>
      </p:sp>
      <p:sp>
        <p:nvSpPr>
          <p:cNvPr id="56324" name="Slide Number Placeholder 3"/>
          <p:cNvSpPr>
            <a:spLocks noGrp="1"/>
          </p:cNvSpPr>
          <p:nvPr>
            <p:ph type="sldNum" sz="quarter" idx="5"/>
          </p:nvPr>
        </p:nvSpPr>
        <p:spPr>
          <a:noFill/>
        </p:spPr>
        <p:txBody>
          <a:bodyPr/>
          <a:lstStyle/>
          <a:p>
            <a:fld id="{D3B9DA0B-D369-4947-9FE6-1C56E8AB9691}" type="slidenum">
              <a:rPr lang="en-US" smtClean="0"/>
              <a:pPr/>
              <a:t>24</a:t>
            </a:fld>
            <a:endParaRPr lang="en-US"/>
          </a:p>
        </p:txBody>
      </p:sp>
    </p:spTree>
    <p:extLst>
      <p:ext uri="{BB962C8B-B14F-4D97-AF65-F5344CB8AC3E}">
        <p14:creationId xmlns:p14="http://schemas.microsoft.com/office/powerpoint/2010/main" val="5685625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p:spPr>
      </p:sp>
      <p:sp>
        <p:nvSpPr>
          <p:cNvPr id="56323" name="Notes Placeholder 2"/>
          <p:cNvSpPr>
            <a:spLocks noGrp="1"/>
          </p:cNvSpPr>
          <p:nvPr>
            <p:ph type="body" idx="1"/>
          </p:nvPr>
        </p:nvSpPr>
        <p:spPr>
          <a:noFill/>
          <a:ln/>
        </p:spPr>
        <p:txBody>
          <a:bodyPr/>
          <a:lstStyle/>
          <a:p>
            <a:endParaRPr lang="en-US">
              <a:latin typeface="Times New Roman" charset="0"/>
            </a:endParaRPr>
          </a:p>
        </p:txBody>
      </p:sp>
      <p:sp>
        <p:nvSpPr>
          <p:cNvPr id="56324" name="Slide Number Placeholder 3"/>
          <p:cNvSpPr>
            <a:spLocks noGrp="1"/>
          </p:cNvSpPr>
          <p:nvPr>
            <p:ph type="sldNum" sz="quarter" idx="5"/>
          </p:nvPr>
        </p:nvSpPr>
        <p:spPr>
          <a:noFill/>
        </p:spPr>
        <p:txBody>
          <a:bodyPr/>
          <a:lstStyle/>
          <a:p>
            <a:fld id="{D3B9DA0B-D369-4947-9FE6-1C56E8AB9691}" type="slidenum">
              <a:rPr lang="en-US" smtClean="0"/>
              <a:pPr/>
              <a:t>25</a:t>
            </a:fld>
            <a:endParaRPr lang="en-US"/>
          </a:p>
        </p:txBody>
      </p:sp>
    </p:spTree>
    <p:extLst>
      <p:ext uri="{BB962C8B-B14F-4D97-AF65-F5344CB8AC3E}">
        <p14:creationId xmlns:p14="http://schemas.microsoft.com/office/powerpoint/2010/main" val="16869229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a:ln/>
        </p:spPr>
      </p:sp>
      <p:sp>
        <p:nvSpPr>
          <p:cNvPr id="57347" name="Notes Placeholder 2"/>
          <p:cNvSpPr>
            <a:spLocks noGrp="1"/>
          </p:cNvSpPr>
          <p:nvPr>
            <p:ph type="body" idx="1"/>
          </p:nvPr>
        </p:nvSpPr>
        <p:spPr>
          <a:noFill/>
          <a:ln/>
        </p:spPr>
        <p:txBody>
          <a:bodyPr/>
          <a:lstStyle/>
          <a:p>
            <a:endParaRPr lang="en-US">
              <a:latin typeface="Times New Roman" charset="0"/>
            </a:endParaRPr>
          </a:p>
        </p:txBody>
      </p:sp>
      <p:sp>
        <p:nvSpPr>
          <p:cNvPr id="57348" name="Slide Number Placeholder 3"/>
          <p:cNvSpPr>
            <a:spLocks noGrp="1"/>
          </p:cNvSpPr>
          <p:nvPr>
            <p:ph type="sldNum" sz="quarter" idx="5"/>
          </p:nvPr>
        </p:nvSpPr>
        <p:spPr>
          <a:noFill/>
        </p:spPr>
        <p:txBody>
          <a:bodyPr/>
          <a:lstStyle/>
          <a:p>
            <a:fld id="{393A7D2D-F855-4865-81F2-DC4082A95869}" type="slidenum">
              <a:rPr lang="en-US" smtClean="0"/>
              <a:pPr/>
              <a:t>26</a:t>
            </a:fld>
            <a:endParaRPr lang="en-US"/>
          </a:p>
        </p:txBody>
      </p:sp>
    </p:spTree>
    <p:extLst>
      <p:ext uri="{BB962C8B-B14F-4D97-AF65-F5344CB8AC3E}">
        <p14:creationId xmlns:p14="http://schemas.microsoft.com/office/powerpoint/2010/main" val="7258779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a:ln/>
        </p:spPr>
      </p:sp>
      <p:sp>
        <p:nvSpPr>
          <p:cNvPr id="57347" name="Notes Placeholder 2"/>
          <p:cNvSpPr>
            <a:spLocks noGrp="1"/>
          </p:cNvSpPr>
          <p:nvPr>
            <p:ph type="body" idx="1"/>
          </p:nvPr>
        </p:nvSpPr>
        <p:spPr>
          <a:noFill/>
          <a:ln/>
        </p:spPr>
        <p:txBody>
          <a:bodyPr/>
          <a:lstStyle/>
          <a:p>
            <a:endParaRPr lang="en-US">
              <a:latin typeface="Times New Roman" charset="0"/>
            </a:endParaRPr>
          </a:p>
        </p:txBody>
      </p:sp>
      <p:sp>
        <p:nvSpPr>
          <p:cNvPr id="57348" name="Slide Number Placeholder 3"/>
          <p:cNvSpPr>
            <a:spLocks noGrp="1"/>
          </p:cNvSpPr>
          <p:nvPr>
            <p:ph type="sldNum" sz="quarter" idx="5"/>
          </p:nvPr>
        </p:nvSpPr>
        <p:spPr>
          <a:noFill/>
        </p:spPr>
        <p:txBody>
          <a:bodyPr/>
          <a:lstStyle/>
          <a:p>
            <a:fld id="{393A7D2D-F855-4865-81F2-DC4082A95869}" type="slidenum">
              <a:rPr lang="en-US" smtClean="0"/>
              <a:pPr/>
              <a:t>27</a:t>
            </a:fld>
            <a:endParaRPr lang="en-US"/>
          </a:p>
        </p:txBody>
      </p:sp>
    </p:spTree>
    <p:extLst>
      <p:ext uri="{BB962C8B-B14F-4D97-AF65-F5344CB8AC3E}">
        <p14:creationId xmlns:p14="http://schemas.microsoft.com/office/powerpoint/2010/main" val="1849463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a:ln/>
        </p:spPr>
      </p:sp>
      <p:sp>
        <p:nvSpPr>
          <p:cNvPr id="57347" name="Notes Placeholder 2"/>
          <p:cNvSpPr>
            <a:spLocks noGrp="1"/>
          </p:cNvSpPr>
          <p:nvPr>
            <p:ph type="body" idx="1"/>
          </p:nvPr>
        </p:nvSpPr>
        <p:spPr>
          <a:noFill/>
          <a:ln/>
        </p:spPr>
        <p:txBody>
          <a:bodyPr/>
          <a:lstStyle/>
          <a:p>
            <a:endParaRPr lang="en-US">
              <a:latin typeface="Times New Roman" charset="0"/>
            </a:endParaRPr>
          </a:p>
        </p:txBody>
      </p:sp>
      <p:sp>
        <p:nvSpPr>
          <p:cNvPr id="57348" name="Slide Number Placeholder 3"/>
          <p:cNvSpPr>
            <a:spLocks noGrp="1"/>
          </p:cNvSpPr>
          <p:nvPr>
            <p:ph type="sldNum" sz="quarter" idx="5"/>
          </p:nvPr>
        </p:nvSpPr>
        <p:spPr>
          <a:noFill/>
        </p:spPr>
        <p:txBody>
          <a:bodyPr/>
          <a:lstStyle/>
          <a:p>
            <a:fld id="{393A7D2D-F855-4865-81F2-DC4082A95869}" type="slidenum">
              <a:rPr lang="en-US" smtClean="0"/>
              <a:pPr/>
              <a:t>28</a:t>
            </a:fld>
            <a:endParaRPr lang="en-US"/>
          </a:p>
        </p:txBody>
      </p:sp>
    </p:spTree>
    <p:extLst>
      <p:ext uri="{BB962C8B-B14F-4D97-AF65-F5344CB8AC3E}">
        <p14:creationId xmlns:p14="http://schemas.microsoft.com/office/powerpoint/2010/main" val="27025358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a:ln/>
        </p:spPr>
      </p:sp>
      <p:sp>
        <p:nvSpPr>
          <p:cNvPr id="57347" name="Notes Placeholder 2"/>
          <p:cNvSpPr>
            <a:spLocks noGrp="1"/>
          </p:cNvSpPr>
          <p:nvPr>
            <p:ph type="body" idx="1"/>
          </p:nvPr>
        </p:nvSpPr>
        <p:spPr>
          <a:noFill/>
          <a:ln/>
        </p:spPr>
        <p:txBody>
          <a:bodyPr/>
          <a:lstStyle/>
          <a:p>
            <a:endParaRPr lang="en-US">
              <a:latin typeface="Times New Roman" charset="0"/>
            </a:endParaRPr>
          </a:p>
        </p:txBody>
      </p:sp>
      <p:sp>
        <p:nvSpPr>
          <p:cNvPr id="57348" name="Slide Number Placeholder 3"/>
          <p:cNvSpPr>
            <a:spLocks noGrp="1"/>
          </p:cNvSpPr>
          <p:nvPr>
            <p:ph type="sldNum" sz="quarter" idx="5"/>
          </p:nvPr>
        </p:nvSpPr>
        <p:spPr>
          <a:noFill/>
        </p:spPr>
        <p:txBody>
          <a:bodyPr/>
          <a:lstStyle/>
          <a:p>
            <a:fld id="{393A7D2D-F855-4865-81F2-DC4082A95869}" type="slidenum">
              <a:rPr lang="en-US" smtClean="0"/>
              <a:pPr/>
              <a:t>29</a:t>
            </a:fld>
            <a:endParaRPr lang="en-US"/>
          </a:p>
        </p:txBody>
      </p:sp>
    </p:spTree>
    <p:extLst>
      <p:ext uri="{BB962C8B-B14F-4D97-AF65-F5344CB8AC3E}">
        <p14:creationId xmlns:p14="http://schemas.microsoft.com/office/powerpoint/2010/main" val="9212934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C9AE7D2E-9AA9-4C08-8E21-CA1E5DC383C8}" type="slidenum">
              <a:rPr lang="en-US" smtClean="0"/>
              <a:pPr/>
              <a:t>3</a:t>
            </a:fld>
            <a:endParaRPr lang="en-US"/>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noFill/>
          <a:ln/>
        </p:spPr>
        <p:txBody>
          <a:bodyPr/>
          <a:lstStyle/>
          <a:p>
            <a:pPr eaLnBrk="1" hangingPunct="1"/>
            <a:endParaRPr lang="en-CA">
              <a:latin typeface="Times New Roman" charset="0"/>
            </a:endParaRPr>
          </a:p>
        </p:txBody>
      </p:sp>
    </p:spTree>
    <p:extLst>
      <p:ext uri="{BB962C8B-B14F-4D97-AF65-F5344CB8AC3E}">
        <p14:creationId xmlns:p14="http://schemas.microsoft.com/office/powerpoint/2010/main" val="40505828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a:ln/>
        </p:spPr>
      </p:sp>
      <p:sp>
        <p:nvSpPr>
          <p:cNvPr id="57347" name="Notes Placeholder 2"/>
          <p:cNvSpPr>
            <a:spLocks noGrp="1"/>
          </p:cNvSpPr>
          <p:nvPr>
            <p:ph type="body" idx="1"/>
          </p:nvPr>
        </p:nvSpPr>
        <p:spPr>
          <a:noFill/>
          <a:ln/>
        </p:spPr>
        <p:txBody>
          <a:bodyPr/>
          <a:lstStyle/>
          <a:p>
            <a:endParaRPr lang="en-US">
              <a:latin typeface="Times New Roman" charset="0"/>
            </a:endParaRPr>
          </a:p>
        </p:txBody>
      </p:sp>
      <p:sp>
        <p:nvSpPr>
          <p:cNvPr id="57348" name="Slide Number Placeholder 3"/>
          <p:cNvSpPr>
            <a:spLocks noGrp="1"/>
          </p:cNvSpPr>
          <p:nvPr>
            <p:ph type="sldNum" sz="quarter" idx="5"/>
          </p:nvPr>
        </p:nvSpPr>
        <p:spPr>
          <a:noFill/>
        </p:spPr>
        <p:txBody>
          <a:bodyPr/>
          <a:lstStyle/>
          <a:p>
            <a:fld id="{393A7D2D-F855-4865-81F2-DC4082A95869}" type="slidenum">
              <a:rPr lang="en-US" smtClean="0"/>
              <a:pPr/>
              <a:t>30</a:t>
            </a:fld>
            <a:endParaRPr lang="en-US"/>
          </a:p>
        </p:txBody>
      </p:sp>
    </p:spTree>
    <p:extLst>
      <p:ext uri="{BB962C8B-B14F-4D97-AF65-F5344CB8AC3E}">
        <p14:creationId xmlns:p14="http://schemas.microsoft.com/office/powerpoint/2010/main" val="15714481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a:ln/>
        </p:spPr>
      </p:sp>
      <p:sp>
        <p:nvSpPr>
          <p:cNvPr id="59395" name="Notes Placeholder 2"/>
          <p:cNvSpPr>
            <a:spLocks noGrp="1"/>
          </p:cNvSpPr>
          <p:nvPr>
            <p:ph type="body" idx="1"/>
          </p:nvPr>
        </p:nvSpPr>
        <p:spPr>
          <a:noFill/>
          <a:ln/>
        </p:spPr>
        <p:txBody>
          <a:bodyPr/>
          <a:lstStyle/>
          <a:p>
            <a:endParaRPr lang="en-US">
              <a:latin typeface="Times New Roman" charset="0"/>
            </a:endParaRPr>
          </a:p>
        </p:txBody>
      </p:sp>
      <p:sp>
        <p:nvSpPr>
          <p:cNvPr id="59396" name="Slide Number Placeholder 3"/>
          <p:cNvSpPr>
            <a:spLocks noGrp="1"/>
          </p:cNvSpPr>
          <p:nvPr>
            <p:ph type="sldNum" sz="quarter" idx="5"/>
          </p:nvPr>
        </p:nvSpPr>
        <p:spPr>
          <a:noFill/>
        </p:spPr>
        <p:txBody>
          <a:bodyPr/>
          <a:lstStyle/>
          <a:p>
            <a:fld id="{13A29A60-994C-4BFE-96B4-AB968E44111B}" type="slidenum">
              <a:rPr lang="en-US" smtClean="0"/>
              <a:pPr/>
              <a:t>31</a:t>
            </a:fld>
            <a:endParaRPr lang="en-US"/>
          </a:p>
        </p:txBody>
      </p:sp>
    </p:spTree>
    <p:extLst>
      <p:ext uri="{BB962C8B-B14F-4D97-AF65-F5344CB8AC3E}">
        <p14:creationId xmlns:p14="http://schemas.microsoft.com/office/powerpoint/2010/main" val="25044181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a:ln/>
        </p:spPr>
      </p:sp>
      <p:sp>
        <p:nvSpPr>
          <p:cNvPr id="59395" name="Notes Placeholder 2"/>
          <p:cNvSpPr>
            <a:spLocks noGrp="1"/>
          </p:cNvSpPr>
          <p:nvPr>
            <p:ph type="body" idx="1"/>
          </p:nvPr>
        </p:nvSpPr>
        <p:spPr>
          <a:noFill/>
          <a:ln/>
        </p:spPr>
        <p:txBody>
          <a:bodyPr/>
          <a:lstStyle/>
          <a:p>
            <a:endParaRPr lang="en-US">
              <a:latin typeface="Times New Roman" charset="0"/>
            </a:endParaRPr>
          </a:p>
        </p:txBody>
      </p:sp>
      <p:sp>
        <p:nvSpPr>
          <p:cNvPr id="59396" name="Slide Number Placeholder 3"/>
          <p:cNvSpPr>
            <a:spLocks noGrp="1"/>
          </p:cNvSpPr>
          <p:nvPr>
            <p:ph type="sldNum" sz="quarter" idx="5"/>
          </p:nvPr>
        </p:nvSpPr>
        <p:spPr>
          <a:noFill/>
        </p:spPr>
        <p:txBody>
          <a:bodyPr/>
          <a:lstStyle/>
          <a:p>
            <a:fld id="{13A29A60-994C-4BFE-96B4-AB968E44111B}" type="slidenum">
              <a:rPr lang="en-US" smtClean="0"/>
              <a:pPr/>
              <a:t>32</a:t>
            </a:fld>
            <a:endParaRPr lang="en-US"/>
          </a:p>
        </p:txBody>
      </p:sp>
    </p:spTree>
    <p:extLst>
      <p:ext uri="{BB962C8B-B14F-4D97-AF65-F5344CB8AC3E}">
        <p14:creationId xmlns:p14="http://schemas.microsoft.com/office/powerpoint/2010/main" val="42411231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p:spPr>
      </p:sp>
      <p:sp>
        <p:nvSpPr>
          <p:cNvPr id="60419" name="Notes Placeholder 2"/>
          <p:cNvSpPr>
            <a:spLocks noGrp="1"/>
          </p:cNvSpPr>
          <p:nvPr>
            <p:ph type="body" idx="1"/>
          </p:nvPr>
        </p:nvSpPr>
        <p:spPr>
          <a:noFill/>
          <a:ln/>
        </p:spPr>
        <p:txBody>
          <a:bodyPr/>
          <a:lstStyle/>
          <a:p>
            <a:endParaRPr lang="en-US">
              <a:latin typeface="Times New Roman" charset="0"/>
            </a:endParaRPr>
          </a:p>
        </p:txBody>
      </p:sp>
      <p:sp>
        <p:nvSpPr>
          <p:cNvPr id="60420" name="Slide Number Placeholder 3"/>
          <p:cNvSpPr>
            <a:spLocks noGrp="1"/>
          </p:cNvSpPr>
          <p:nvPr>
            <p:ph type="sldNum" sz="quarter" idx="5"/>
          </p:nvPr>
        </p:nvSpPr>
        <p:spPr>
          <a:noFill/>
        </p:spPr>
        <p:txBody>
          <a:bodyPr/>
          <a:lstStyle/>
          <a:p>
            <a:fld id="{0B2CD7EB-D833-4117-9BDC-2E23C4E4137A}" type="slidenum">
              <a:rPr lang="en-US" smtClean="0"/>
              <a:pPr/>
              <a:t>33</a:t>
            </a:fld>
            <a:endParaRPr lang="en-US"/>
          </a:p>
        </p:txBody>
      </p:sp>
    </p:spTree>
    <p:extLst>
      <p:ext uri="{BB962C8B-B14F-4D97-AF65-F5344CB8AC3E}">
        <p14:creationId xmlns:p14="http://schemas.microsoft.com/office/powerpoint/2010/main" val="38601007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p:spPr>
      </p:sp>
      <p:sp>
        <p:nvSpPr>
          <p:cNvPr id="60419" name="Notes Placeholder 2"/>
          <p:cNvSpPr>
            <a:spLocks noGrp="1"/>
          </p:cNvSpPr>
          <p:nvPr>
            <p:ph type="body" idx="1"/>
          </p:nvPr>
        </p:nvSpPr>
        <p:spPr>
          <a:noFill/>
          <a:ln/>
        </p:spPr>
        <p:txBody>
          <a:bodyPr/>
          <a:lstStyle/>
          <a:p>
            <a:endParaRPr lang="en-US">
              <a:latin typeface="Times New Roman" charset="0"/>
            </a:endParaRPr>
          </a:p>
        </p:txBody>
      </p:sp>
      <p:sp>
        <p:nvSpPr>
          <p:cNvPr id="60420" name="Slide Number Placeholder 3"/>
          <p:cNvSpPr>
            <a:spLocks noGrp="1"/>
          </p:cNvSpPr>
          <p:nvPr>
            <p:ph type="sldNum" sz="quarter" idx="5"/>
          </p:nvPr>
        </p:nvSpPr>
        <p:spPr>
          <a:noFill/>
        </p:spPr>
        <p:txBody>
          <a:bodyPr/>
          <a:lstStyle/>
          <a:p>
            <a:fld id="{0B2CD7EB-D833-4117-9BDC-2E23C4E4137A}" type="slidenum">
              <a:rPr lang="en-US" smtClean="0"/>
              <a:pPr/>
              <a:t>34</a:t>
            </a:fld>
            <a:endParaRPr lang="en-US"/>
          </a:p>
        </p:txBody>
      </p:sp>
    </p:spTree>
    <p:extLst>
      <p:ext uri="{BB962C8B-B14F-4D97-AF65-F5344CB8AC3E}">
        <p14:creationId xmlns:p14="http://schemas.microsoft.com/office/powerpoint/2010/main" val="38410424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p:spPr>
      </p:sp>
      <p:sp>
        <p:nvSpPr>
          <p:cNvPr id="60419" name="Notes Placeholder 2"/>
          <p:cNvSpPr>
            <a:spLocks noGrp="1"/>
          </p:cNvSpPr>
          <p:nvPr>
            <p:ph type="body" idx="1"/>
          </p:nvPr>
        </p:nvSpPr>
        <p:spPr>
          <a:noFill/>
          <a:ln/>
        </p:spPr>
        <p:txBody>
          <a:bodyPr/>
          <a:lstStyle/>
          <a:p>
            <a:endParaRPr lang="en-US">
              <a:latin typeface="Times New Roman" charset="0"/>
            </a:endParaRPr>
          </a:p>
        </p:txBody>
      </p:sp>
      <p:sp>
        <p:nvSpPr>
          <p:cNvPr id="60420" name="Slide Number Placeholder 3"/>
          <p:cNvSpPr>
            <a:spLocks noGrp="1"/>
          </p:cNvSpPr>
          <p:nvPr>
            <p:ph type="sldNum" sz="quarter" idx="5"/>
          </p:nvPr>
        </p:nvSpPr>
        <p:spPr>
          <a:noFill/>
        </p:spPr>
        <p:txBody>
          <a:bodyPr/>
          <a:lstStyle/>
          <a:p>
            <a:fld id="{0B2CD7EB-D833-4117-9BDC-2E23C4E4137A}" type="slidenum">
              <a:rPr lang="en-US" smtClean="0"/>
              <a:pPr/>
              <a:t>35</a:t>
            </a:fld>
            <a:endParaRPr lang="en-US"/>
          </a:p>
        </p:txBody>
      </p:sp>
    </p:spTree>
    <p:extLst>
      <p:ext uri="{BB962C8B-B14F-4D97-AF65-F5344CB8AC3E}">
        <p14:creationId xmlns:p14="http://schemas.microsoft.com/office/powerpoint/2010/main" val="12421117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p:spPr>
      </p:sp>
      <p:sp>
        <p:nvSpPr>
          <p:cNvPr id="60419" name="Notes Placeholder 2"/>
          <p:cNvSpPr>
            <a:spLocks noGrp="1"/>
          </p:cNvSpPr>
          <p:nvPr>
            <p:ph type="body" idx="1"/>
          </p:nvPr>
        </p:nvSpPr>
        <p:spPr>
          <a:noFill/>
          <a:ln/>
        </p:spPr>
        <p:txBody>
          <a:bodyPr/>
          <a:lstStyle/>
          <a:p>
            <a:endParaRPr lang="en-US">
              <a:latin typeface="Times New Roman" charset="0"/>
            </a:endParaRPr>
          </a:p>
        </p:txBody>
      </p:sp>
      <p:sp>
        <p:nvSpPr>
          <p:cNvPr id="60420" name="Slide Number Placeholder 3"/>
          <p:cNvSpPr>
            <a:spLocks noGrp="1"/>
          </p:cNvSpPr>
          <p:nvPr>
            <p:ph type="sldNum" sz="quarter" idx="5"/>
          </p:nvPr>
        </p:nvSpPr>
        <p:spPr>
          <a:noFill/>
        </p:spPr>
        <p:txBody>
          <a:bodyPr/>
          <a:lstStyle/>
          <a:p>
            <a:fld id="{0B2CD7EB-D833-4117-9BDC-2E23C4E4137A}" type="slidenum">
              <a:rPr lang="en-US" smtClean="0"/>
              <a:pPr/>
              <a:t>36</a:t>
            </a:fld>
            <a:endParaRPr lang="en-US"/>
          </a:p>
        </p:txBody>
      </p:sp>
    </p:spTree>
    <p:extLst>
      <p:ext uri="{BB962C8B-B14F-4D97-AF65-F5344CB8AC3E}">
        <p14:creationId xmlns:p14="http://schemas.microsoft.com/office/powerpoint/2010/main" val="15911432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p:spPr>
        <p:txBody>
          <a:bodyPr/>
          <a:lstStyle/>
          <a:p>
            <a:endParaRPr lang="en-US">
              <a:latin typeface="Times New Roman" charset="0"/>
            </a:endParaRPr>
          </a:p>
        </p:txBody>
      </p:sp>
      <p:sp>
        <p:nvSpPr>
          <p:cNvPr id="61444" name="Slide Number Placeholder 3"/>
          <p:cNvSpPr>
            <a:spLocks noGrp="1"/>
          </p:cNvSpPr>
          <p:nvPr>
            <p:ph type="sldNum" sz="quarter" idx="5"/>
          </p:nvPr>
        </p:nvSpPr>
        <p:spPr>
          <a:noFill/>
        </p:spPr>
        <p:txBody>
          <a:bodyPr/>
          <a:lstStyle/>
          <a:p>
            <a:fld id="{0EE70028-6664-41BD-96C4-46F6B21CE519}" type="slidenum">
              <a:rPr lang="en-US" smtClean="0"/>
              <a:pPr/>
              <a:t>37</a:t>
            </a:fld>
            <a:endParaRPr lang="en-US"/>
          </a:p>
        </p:txBody>
      </p:sp>
    </p:spTree>
    <p:extLst>
      <p:ext uri="{BB962C8B-B14F-4D97-AF65-F5344CB8AC3E}">
        <p14:creationId xmlns:p14="http://schemas.microsoft.com/office/powerpoint/2010/main" val="413099252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p:spPr>
      </p:sp>
      <p:sp>
        <p:nvSpPr>
          <p:cNvPr id="62467" name="Notes Placeholder 2"/>
          <p:cNvSpPr>
            <a:spLocks noGrp="1"/>
          </p:cNvSpPr>
          <p:nvPr>
            <p:ph type="body" idx="1"/>
          </p:nvPr>
        </p:nvSpPr>
        <p:spPr>
          <a:noFill/>
          <a:ln/>
        </p:spPr>
        <p:txBody>
          <a:bodyPr/>
          <a:lstStyle/>
          <a:p>
            <a:endParaRPr lang="en-US">
              <a:latin typeface="Times New Roman" charset="0"/>
            </a:endParaRPr>
          </a:p>
        </p:txBody>
      </p:sp>
      <p:sp>
        <p:nvSpPr>
          <p:cNvPr id="62468" name="Slide Number Placeholder 3"/>
          <p:cNvSpPr>
            <a:spLocks noGrp="1"/>
          </p:cNvSpPr>
          <p:nvPr>
            <p:ph type="sldNum" sz="quarter" idx="5"/>
          </p:nvPr>
        </p:nvSpPr>
        <p:spPr>
          <a:noFill/>
        </p:spPr>
        <p:txBody>
          <a:bodyPr/>
          <a:lstStyle/>
          <a:p>
            <a:fld id="{05013F34-C95C-4854-B8BC-BD0A4A524D9F}" type="slidenum">
              <a:rPr lang="en-US" smtClean="0"/>
              <a:pPr/>
              <a:t>38</a:t>
            </a:fld>
            <a:endParaRPr lang="en-US"/>
          </a:p>
        </p:txBody>
      </p:sp>
    </p:spTree>
    <p:extLst>
      <p:ext uri="{BB962C8B-B14F-4D97-AF65-F5344CB8AC3E}">
        <p14:creationId xmlns:p14="http://schemas.microsoft.com/office/powerpoint/2010/main" val="8811811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noTextEdit="1"/>
          </p:cNvSpPr>
          <p:nvPr>
            <p:ph type="sldImg"/>
          </p:nvPr>
        </p:nvSpPr>
        <p:spPr>
          <a:ln/>
        </p:spPr>
      </p:sp>
      <p:sp>
        <p:nvSpPr>
          <p:cNvPr id="63491" name="Notes Placeholder 2"/>
          <p:cNvSpPr>
            <a:spLocks noGrp="1"/>
          </p:cNvSpPr>
          <p:nvPr>
            <p:ph type="body" idx="1"/>
          </p:nvPr>
        </p:nvSpPr>
        <p:spPr>
          <a:noFill/>
          <a:ln/>
        </p:spPr>
        <p:txBody>
          <a:bodyPr/>
          <a:lstStyle/>
          <a:p>
            <a:endParaRPr lang="en-US">
              <a:latin typeface="Times New Roman" charset="0"/>
            </a:endParaRPr>
          </a:p>
        </p:txBody>
      </p:sp>
      <p:sp>
        <p:nvSpPr>
          <p:cNvPr id="63492" name="Slide Number Placeholder 3"/>
          <p:cNvSpPr>
            <a:spLocks noGrp="1"/>
          </p:cNvSpPr>
          <p:nvPr>
            <p:ph type="sldNum" sz="quarter" idx="5"/>
          </p:nvPr>
        </p:nvSpPr>
        <p:spPr>
          <a:noFill/>
        </p:spPr>
        <p:txBody>
          <a:bodyPr/>
          <a:lstStyle/>
          <a:p>
            <a:fld id="{AC1D04B6-0A5B-47DF-8561-CA09E708E913}" type="slidenum">
              <a:rPr lang="en-US" smtClean="0"/>
              <a:pPr/>
              <a:t>39</a:t>
            </a:fld>
            <a:endParaRPr lang="en-US"/>
          </a:p>
        </p:txBody>
      </p:sp>
    </p:spTree>
    <p:extLst>
      <p:ext uri="{BB962C8B-B14F-4D97-AF65-F5344CB8AC3E}">
        <p14:creationId xmlns:p14="http://schemas.microsoft.com/office/powerpoint/2010/main" val="3001939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C9AE7D2E-9AA9-4C08-8E21-CA1E5DC383C8}" type="slidenum">
              <a:rPr lang="en-US" smtClean="0"/>
              <a:pPr/>
              <a:t>4</a:t>
            </a:fld>
            <a:endParaRPr lang="en-US"/>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noFill/>
          <a:ln/>
        </p:spPr>
        <p:txBody>
          <a:bodyPr/>
          <a:lstStyle/>
          <a:p>
            <a:pPr eaLnBrk="1" hangingPunct="1"/>
            <a:endParaRPr lang="en-CA">
              <a:latin typeface="Times New Roman" charset="0"/>
            </a:endParaRPr>
          </a:p>
        </p:txBody>
      </p:sp>
    </p:spTree>
    <p:extLst>
      <p:ext uri="{BB962C8B-B14F-4D97-AF65-F5344CB8AC3E}">
        <p14:creationId xmlns:p14="http://schemas.microsoft.com/office/powerpoint/2010/main" val="25368695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p:spPr>
        <p:txBody>
          <a:bodyPr/>
          <a:lstStyle/>
          <a:p>
            <a:endParaRPr lang="en-US">
              <a:latin typeface="Times New Roman" charset="0"/>
            </a:endParaRPr>
          </a:p>
        </p:txBody>
      </p:sp>
      <p:sp>
        <p:nvSpPr>
          <p:cNvPr id="64516" name="Slide Number Placeholder 3"/>
          <p:cNvSpPr>
            <a:spLocks noGrp="1"/>
          </p:cNvSpPr>
          <p:nvPr>
            <p:ph type="sldNum" sz="quarter" idx="5"/>
          </p:nvPr>
        </p:nvSpPr>
        <p:spPr>
          <a:noFill/>
        </p:spPr>
        <p:txBody>
          <a:bodyPr/>
          <a:lstStyle/>
          <a:p>
            <a:fld id="{AC0572BF-AACD-4C7C-BABB-C4379913DB81}" type="slidenum">
              <a:rPr lang="en-US" smtClean="0"/>
              <a:pPr/>
              <a:t>40</a:t>
            </a:fld>
            <a:endParaRPr lang="en-US"/>
          </a:p>
        </p:txBody>
      </p:sp>
    </p:spTree>
    <p:extLst>
      <p:ext uri="{BB962C8B-B14F-4D97-AF65-F5344CB8AC3E}">
        <p14:creationId xmlns:p14="http://schemas.microsoft.com/office/powerpoint/2010/main" val="282580114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p:spPr>
        <p:txBody>
          <a:bodyPr/>
          <a:lstStyle/>
          <a:p>
            <a:endParaRPr lang="en-US">
              <a:latin typeface="Times New Roman" charset="0"/>
            </a:endParaRPr>
          </a:p>
        </p:txBody>
      </p:sp>
      <p:sp>
        <p:nvSpPr>
          <p:cNvPr id="66564" name="Slide Number Placeholder 3"/>
          <p:cNvSpPr>
            <a:spLocks noGrp="1"/>
          </p:cNvSpPr>
          <p:nvPr>
            <p:ph type="sldNum" sz="quarter" idx="5"/>
          </p:nvPr>
        </p:nvSpPr>
        <p:spPr>
          <a:noFill/>
        </p:spPr>
        <p:txBody>
          <a:bodyPr/>
          <a:lstStyle/>
          <a:p>
            <a:fld id="{4CAC5DBC-646E-4C8C-8772-910ACC986DFD}" type="slidenum">
              <a:rPr lang="en-US" smtClean="0"/>
              <a:pPr/>
              <a:t>41</a:t>
            </a:fld>
            <a:endParaRPr lang="en-US"/>
          </a:p>
        </p:txBody>
      </p:sp>
    </p:spTree>
    <p:extLst>
      <p:ext uri="{BB962C8B-B14F-4D97-AF65-F5344CB8AC3E}">
        <p14:creationId xmlns:p14="http://schemas.microsoft.com/office/powerpoint/2010/main" val="154157882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noTextEdit="1"/>
          </p:cNvSpPr>
          <p:nvPr>
            <p:ph type="sldImg"/>
          </p:nvPr>
        </p:nvSpPr>
        <p:spPr>
          <a:ln/>
        </p:spPr>
      </p:sp>
      <p:sp>
        <p:nvSpPr>
          <p:cNvPr id="67587" name="Notes Placeholder 2"/>
          <p:cNvSpPr>
            <a:spLocks noGrp="1"/>
          </p:cNvSpPr>
          <p:nvPr>
            <p:ph type="body" idx="1"/>
          </p:nvPr>
        </p:nvSpPr>
        <p:spPr>
          <a:noFill/>
          <a:ln/>
        </p:spPr>
        <p:txBody>
          <a:bodyPr/>
          <a:lstStyle/>
          <a:p>
            <a:endParaRPr lang="en-US">
              <a:latin typeface="Times New Roman" charset="0"/>
            </a:endParaRPr>
          </a:p>
        </p:txBody>
      </p:sp>
      <p:sp>
        <p:nvSpPr>
          <p:cNvPr id="67588" name="Slide Number Placeholder 3"/>
          <p:cNvSpPr>
            <a:spLocks noGrp="1"/>
          </p:cNvSpPr>
          <p:nvPr>
            <p:ph type="sldNum" sz="quarter" idx="5"/>
          </p:nvPr>
        </p:nvSpPr>
        <p:spPr>
          <a:noFill/>
        </p:spPr>
        <p:txBody>
          <a:bodyPr/>
          <a:lstStyle/>
          <a:p>
            <a:fld id="{4D7F4A0A-C669-494D-8A23-251A42EDA8D3}" type="slidenum">
              <a:rPr lang="en-US" smtClean="0"/>
              <a:pPr/>
              <a:t>42</a:t>
            </a:fld>
            <a:endParaRPr lang="en-US"/>
          </a:p>
        </p:txBody>
      </p:sp>
    </p:spTree>
    <p:extLst>
      <p:ext uri="{BB962C8B-B14F-4D97-AF65-F5344CB8AC3E}">
        <p14:creationId xmlns:p14="http://schemas.microsoft.com/office/powerpoint/2010/main" val="363945801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p:spPr>
        <p:txBody>
          <a:bodyPr/>
          <a:lstStyle/>
          <a:p>
            <a:endParaRPr lang="en-US">
              <a:latin typeface="Times New Roman" charset="0"/>
            </a:endParaRPr>
          </a:p>
        </p:txBody>
      </p:sp>
      <p:sp>
        <p:nvSpPr>
          <p:cNvPr id="68612" name="Slide Number Placeholder 3"/>
          <p:cNvSpPr>
            <a:spLocks noGrp="1"/>
          </p:cNvSpPr>
          <p:nvPr>
            <p:ph type="sldNum" sz="quarter" idx="5"/>
          </p:nvPr>
        </p:nvSpPr>
        <p:spPr>
          <a:noFill/>
        </p:spPr>
        <p:txBody>
          <a:bodyPr/>
          <a:lstStyle/>
          <a:p>
            <a:fld id="{53A5D388-F134-43A5-9881-636527AAEBCF}" type="slidenum">
              <a:rPr lang="en-US" smtClean="0"/>
              <a:pPr/>
              <a:t>43</a:t>
            </a:fld>
            <a:endParaRPr lang="en-US"/>
          </a:p>
        </p:txBody>
      </p:sp>
    </p:spTree>
    <p:extLst>
      <p:ext uri="{BB962C8B-B14F-4D97-AF65-F5344CB8AC3E}">
        <p14:creationId xmlns:p14="http://schemas.microsoft.com/office/powerpoint/2010/main" val="128530879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p:spPr>
        <p:txBody>
          <a:bodyPr/>
          <a:lstStyle/>
          <a:p>
            <a:endParaRPr lang="en-US">
              <a:latin typeface="Times New Roman" charset="0"/>
            </a:endParaRPr>
          </a:p>
        </p:txBody>
      </p:sp>
      <p:sp>
        <p:nvSpPr>
          <p:cNvPr id="68612" name="Slide Number Placeholder 3"/>
          <p:cNvSpPr>
            <a:spLocks noGrp="1"/>
          </p:cNvSpPr>
          <p:nvPr>
            <p:ph type="sldNum" sz="quarter" idx="5"/>
          </p:nvPr>
        </p:nvSpPr>
        <p:spPr>
          <a:noFill/>
        </p:spPr>
        <p:txBody>
          <a:bodyPr/>
          <a:lstStyle/>
          <a:p>
            <a:fld id="{53A5D388-F134-43A5-9881-636527AAEBCF}" type="slidenum">
              <a:rPr lang="en-US" smtClean="0"/>
              <a:pPr/>
              <a:t>44</a:t>
            </a:fld>
            <a:endParaRPr lang="en-US"/>
          </a:p>
        </p:txBody>
      </p:sp>
    </p:spTree>
    <p:extLst>
      <p:ext uri="{BB962C8B-B14F-4D97-AF65-F5344CB8AC3E}">
        <p14:creationId xmlns:p14="http://schemas.microsoft.com/office/powerpoint/2010/main" val="315374279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p:spPr>
        <p:txBody>
          <a:bodyPr/>
          <a:lstStyle/>
          <a:p>
            <a:endParaRPr lang="en-US">
              <a:latin typeface="Times New Roman" charset="0"/>
            </a:endParaRPr>
          </a:p>
        </p:txBody>
      </p:sp>
      <p:sp>
        <p:nvSpPr>
          <p:cNvPr id="68612" name="Slide Number Placeholder 3"/>
          <p:cNvSpPr>
            <a:spLocks noGrp="1"/>
          </p:cNvSpPr>
          <p:nvPr>
            <p:ph type="sldNum" sz="quarter" idx="5"/>
          </p:nvPr>
        </p:nvSpPr>
        <p:spPr>
          <a:noFill/>
        </p:spPr>
        <p:txBody>
          <a:bodyPr/>
          <a:lstStyle/>
          <a:p>
            <a:fld id="{53A5D388-F134-43A5-9881-636527AAEBCF}" type="slidenum">
              <a:rPr lang="en-US" smtClean="0"/>
              <a:pPr/>
              <a:t>45</a:t>
            </a:fld>
            <a:endParaRPr lang="en-US"/>
          </a:p>
        </p:txBody>
      </p:sp>
    </p:spTree>
    <p:extLst>
      <p:ext uri="{BB962C8B-B14F-4D97-AF65-F5344CB8AC3E}">
        <p14:creationId xmlns:p14="http://schemas.microsoft.com/office/powerpoint/2010/main" val="102867778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p:spPr>
        <p:txBody>
          <a:bodyPr/>
          <a:lstStyle/>
          <a:p>
            <a:endParaRPr lang="en-US">
              <a:latin typeface="Times New Roman" charset="0"/>
            </a:endParaRPr>
          </a:p>
        </p:txBody>
      </p:sp>
      <p:sp>
        <p:nvSpPr>
          <p:cNvPr id="68612" name="Slide Number Placeholder 3"/>
          <p:cNvSpPr>
            <a:spLocks noGrp="1"/>
          </p:cNvSpPr>
          <p:nvPr>
            <p:ph type="sldNum" sz="quarter" idx="5"/>
          </p:nvPr>
        </p:nvSpPr>
        <p:spPr>
          <a:noFill/>
        </p:spPr>
        <p:txBody>
          <a:bodyPr/>
          <a:lstStyle/>
          <a:p>
            <a:fld id="{53A5D388-F134-43A5-9881-636527AAEBCF}" type="slidenum">
              <a:rPr lang="en-US" smtClean="0"/>
              <a:pPr/>
              <a:t>46</a:t>
            </a:fld>
            <a:endParaRPr lang="en-US"/>
          </a:p>
        </p:txBody>
      </p:sp>
    </p:spTree>
    <p:extLst>
      <p:ext uri="{BB962C8B-B14F-4D97-AF65-F5344CB8AC3E}">
        <p14:creationId xmlns:p14="http://schemas.microsoft.com/office/powerpoint/2010/main" val="426965208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p:spPr>
        <p:txBody>
          <a:bodyPr/>
          <a:lstStyle/>
          <a:p>
            <a:endParaRPr lang="en-US">
              <a:latin typeface="Times New Roman" charset="0"/>
            </a:endParaRPr>
          </a:p>
        </p:txBody>
      </p:sp>
      <p:sp>
        <p:nvSpPr>
          <p:cNvPr id="68612" name="Slide Number Placeholder 3"/>
          <p:cNvSpPr>
            <a:spLocks noGrp="1"/>
          </p:cNvSpPr>
          <p:nvPr>
            <p:ph type="sldNum" sz="quarter" idx="5"/>
          </p:nvPr>
        </p:nvSpPr>
        <p:spPr>
          <a:noFill/>
        </p:spPr>
        <p:txBody>
          <a:bodyPr/>
          <a:lstStyle/>
          <a:p>
            <a:fld id="{53A5D388-F134-43A5-9881-636527AAEBCF}" type="slidenum">
              <a:rPr lang="en-US" smtClean="0"/>
              <a:pPr/>
              <a:t>47</a:t>
            </a:fld>
            <a:endParaRPr lang="en-US"/>
          </a:p>
        </p:txBody>
      </p:sp>
    </p:spTree>
    <p:extLst>
      <p:ext uri="{BB962C8B-B14F-4D97-AF65-F5344CB8AC3E}">
        <p14:creationId xmlns:p14="http://schemas.microsoft.com/office/powerpoint/2010/main" val="38440992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endParaRPr lang="en-US">
              <a:latin typeface="Times New Roman" charset="0"/>
            </a:endParaRPr>
          </a:p>
        </p:txBody>
      </p:sp>
      <p:sp>
        <p:nvSpPr>
          <p:cNvPr id="69636" name="Slide Number Placeholder 3"/>
          <p:cNvSpPr>
            <a:spLocks noGrp="1"/>
          </p:cNvSpPr>
          <p:nvPr>
            <p:ph type="sldNum" sz="quarter" idx="5"/>
          </p:nvPr>
        </p:nvSpPr>
        <p:spPr>
          <a:noFill/>
        </p:spPr>
        <p:txBody>
          <a:bodyPr/>
          <a:lstStyle/>
          <a:p>
            <a:fld id="{83EE32C8-ECE1-47C0-A67A-BD24A415120B}" type="slidenum">
              <a:rPr lang="en-US" smtClean="0"/>
              <a:pPr/>
              <a:t>48</a:t>
            </a:fld>
            <a:endParaRPr lang="en-US"/>
          </a:p>
        </p:txBody>
      </p:sp>
    </p:spTree>
    <p:extLst>
      <p:ext uri="{BB962C8B-B14F-4D97-AF65-F5344CB8AC3E}">
        <p14:creationId xmlns:p14="http://schemas.microsoft.com/office/powerpoint/2010/main" val="322637684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endParaRPr lang="en-US">
              <a:latin typeface="Times New Roman" charset="0"/>
            </a:endParaRPr>
          </a:p>
        </p:txBody>
      </p:sp>
      <p:sp>
        <p:nvSpPr>
          <p:cNvPr id="70660" name="Slide Number Placeholder 3"/>
          <p:cNvSpPr>
            <a:spLocks noGrp="1"/>
          </p:cNvSpPr>
          <p:nvPr>
            <p:ph type="sldNum" sz="quarter" idx="5"/>
          </p:nvPr>
        </p:nvSpPr>
        <p:spPr>
          <a:noFill/>
        </p:spPr>
        <p:txBody>
          <a:bodyPr/>
          <a:lstStyle/>
          <a:p>
            <a:fld id="{791C0B5D-36A4-4646-B16C-817E4F14C1B9}" type="slidenum">
              <a:rPr lang="en-US" smtClean="0"/>
              <a:pPr/>
              <a:t>49</a:t>
            </a:fld>
            <a:endParaRPr lang="en-US"/>
          </a:p>
        </p:txBody>
      </p:sp>
    </p:spTree>
    <p:extLst>
      <p:ext uri="{BB962C8B-B14F-4D97-AF65-F5344CB8AC3E}">
        <p14:creationId xmlns:p14="http://schemas.microsoft.com/office/powerpoint/2010/main" val="25452580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a:ln/>
        </p:spPr>
      </p:sp>
      <p:sp>
        <p:nvSpPr>
          <p:cNvPr id="49155" name="Notes Placeholder 2"/>
          <p:cNvSpPr>
            <a:spLocks noGrp="1"/>
          </p:cNvSpPr>
          <p:nvPr>
            <p:ph type="body" idx="1"/>
          </p:nvPr>
        </p:nvSpPr>
        <p:spPr>
          <a:noFill/>
          <a:ln/>
        </p:spPr>
        <p:txBody>
          <a:bodyPr/>
          <a:lstStyle/>
          <a:p>
            <a:endParaRPr lang="en-US">
              <a:latin typeface="Times New Roman" charset="0"/>
            </a:endParaRPr>
          </a:p>
        </p:txBody>
      </p:sp>
      <p:sp>
        <p:nvSpPr>
          <p:cNvPr id="49156" name="Slide Number Placeholder 3"/>
          <p:cNvSpPr>
            <a:spLocks noGrp="1"/>
          </p:cNvSpPr>
          <p:nvPr>
            <p:ph type="sldNum" sz="quarter" idx="5"/>
          </p:nvPr>
        </p:nvSpPr>
        <p:spPr>
          <a:noFill/>
        </p:spPr>
        <p:txBody>
          <a:bodyPr/>
          <a:lstStyle/>
          <a:p>
            <a:fld id="{15708438-2D30-4CC1-B352-C4EB27684322}" type="slidenum">
              <a:rPr lang="en-US" smtClean="0"/>
              <a:pPr/>
              <a:t>5</a:t>
            </a:fld>
            <a:endParaRPr lang="en-US"/>
          </a:p>
        </p:txBody>
      </p:sp>
    </p:spTree>
    <p:extLst>
      <p:ext uri="{BB962C8B-B14F-4D97-AF65-F5344CB8AC3E}">
        <p14:creationId xmlns:p14="http://schemas.microsoft.com/office/powerpoint/2010/main" val="370242649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endParaRPr lang="en-US">
              <a:latin typeface="Times New Roman" charset="0"/>
            </a:endParaRPr>
          </a:p>
        </p:txBody>
      </p:sp>
      <p:sp>
        <p:nvSpPr>
          <p:cNvPr id="71684" name="Slide Number Placeholder 3"/>
          <p:cNvSpPr>
            <a:spLocks noGrp="1"/>
          </p:cNvSpPr>
          <p:nvPr>
            <p:ph type="sldNum" sz="quarter" idx="5"/>
          </p:nvPr>
        </p:nvSpPr>
        <p:spPr>
          <a:noFill/>
        </p:spPr>
        <p:txBody>
          <a:bodyPr/>
          <a:lstStyle/>
          <a:p>
            <a:fld id="{9539945A-7435-4EAF-829F-17817380D65A}" type="slidenum">
              <a:rPr lang="en-US" smtClean="0"/>
              <a:pPr/>
              <a:t>50</a:t>
            </a:fld>
            <a:endParaRPr lang="en-US"/>
          </a:p>
        </p:txBody>
      </p:sp>
    </p:spTree>
    <p:extLst>
      <p:ext uri="{BB962C8B-B14F-4D97-AF65-F5344CB8AC3E}">
        <p14:creationId xmlns:p14="http://schemas.microsoft.com/office/powerpoint/2010/main" val="18899056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a:ln/>
        </p:spPr>
      </p:sp>
      <p:sp>
        <p:nvSpPr>
          <p:cNvPr id="72707" name="Notes Placeholder 2"/>
          <p:cNvSpPr>
            <a:spLocks noGrp="1"/>
          </p:cNvSpPr>
          <p:nvPr>
            <p:ph type="body" idx="1"/>
          </p:nvPr>
        </p:nvSpPr>
        <p:spPr>
          <a:noFill/>
          <a:ln/>
        </p:spPr>
        <p:txBody>
          <a:bodyPr/>
          <a:lstStyle/>
          <a:p>
            <a:endParaRPr lang="en-US">
              <a:latin typeface="Times New Roman" charset="0"/>
            </a:endParaRPr>
          </a:p>
        </p:txBody>
      </p:sp>
      <p:sp>
        <p:nvSpPr>
          <p:cNvPr id="72708" name="Slide Number Placeholder 3"/>
          <p:cNvSpPr>
            <a:spLocks noGrp="1"/>
          </p:cNvSpPr>
          <p:nvPr>
            <p:ph type="sldNum" sz="quarter" idx="5"/>
          </p:nvPr>
        </p:nvSpPr>
        <p:spPr>
          <a:noFill/>
        </p:spPr>
        <p:txBody>
          <a:bodyPr/>
          <a:lstStyle/>
          <a:p>
            <a:fld id="{8FDAACDF-AFE9-43A8-9B9E-D8D705F3662B}" type="slidenum">
              <a:rPr lang="en-US" smtClean="0"/>
              <a:pPr/>
              <a:t>51</a:t>
            </a:fld>
            <a:endParaRPr lang="en-US"/>
          </a:p>
        </p:txBody>
      </p:sp>
    </p:spTree>
    <p:extLst>
      <p:ext uri="{BB962C8B-B14F-4D97-AF65-F5344CB8AC3E}">
        <p14:creationId xmlns:p14="http://schemas.microsoft.com/office/powerpoint/2010/main" val="247254011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a:ln/>
        </p:spPr>
      </p:sp>
      <p:sp>
        <p:nvSpPr>
          <p:cNvPr id="73731" name="Notes Placeholder 2"/>
          <p:cNvSpPr>
            <a:spLocks noGrp="1"/>
          </p:cNvSpPr>
          <p:nvPr>
            <p:ph type="body" idx="1"/>
          </p:nvPr>
        </p:nvSpPr>
        <p:spPr>
          <a:noFill/>
          <a:ln/>
        </p:spPr>
        <p:txBody>
          <a:bodyPr/>
          <a:lstStyle/>
          <a:p>
            <a:endParaRPr lang="en-US">
              <a:latin typeface="Times New Roman" charset="0"/>
            </a:endParaRPr>
          </a:p>
        </p:txBody>
      </p:sp>
      <p:sp>
        <p:nvSpPr>
          <p:cNvPr id="73732" name="Slide Number Placeholder 3"/>
          <p:cNvSpPr>
            <a:spLocks noGrp="1"/>
          </p:cNvSpPr>
          <p:nvPr>
            <p:ph type="sldNum" sz="quarter" idx="5"/>
          </p:nvPr>
        </p:nvSpPr>
        <p:spPr>
          <a:noFill/>
        </p:spPr>
        <p:txBody>
          <a:bodyPr/>
          <a:lstStyle/>
          <a:p>
            <a:fld id="{4F5E6EF1-23D2-466F-AEC2-878258CC9ADE}" type="slidenum">
              <a:rPr lang="en-US" smtClean="0"/>
              <a:pPr/>
              <a:t>52</a:t>
            </a:fld>
            <a:endParaRPr lang="en-US"/>
          </a:p>
        </p:txBody>
      </p:sp>
    </p:spTree>
    <p:extLst>
      <p:ext uri="{BB962C8B-B14F-4D97-AF65-F5344CB8AC3E}">
        <p14:creationId xmlns:p14="http://schemas.microsoft.com/office/powerpoint/2010/main" val="911922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a:ln/>
        </p:spPr>
      </p:sp>
      <p:sp>
        <p:nvSpPr>
          <p:cNvPr id="73731" name="Notes Placeholder 2"/>
          <p:cNvSpPr>
            <a:spLocks noGrp="1"/>
          </p:cNvSpPr>
          <p:nvPr>
            <p:ph type="body" idx="1"/>
          </p:nvPr>
        </p:nvSpPr>
        <p:spPr>
          <a:noFill/>
          <a:ln/>
        </p:spPr>
        <p:txBody>
          <a:bodyPr/>
          <a:lstStyle/>
          <a:p>
            <a:endParaRPr lang="en-US">
              <a:latin typeface="Times New Roman" charset="0"/>
            </a:endParaRPr>
          </a:p>
        </p:txBody>
      </p:sp>
      <p:sp>
        <p:nvSpPr>
          <p:cNvPr id="73732" name="Slide Number Placeholder 3"/>
          <p:cNvSpPr>
            <a:spLocks noGrp="1"/>
          </p:cNvSpPr>
          <p:nvPr>
            <p:ph type="sldNum" sz="quarter" idx="5"/>
          </p:nvPr>
        </p:nvSpPr>
        <p:spPr>
          <a:noFill/>
        </p:spPr>
        <p:txBody>
          <a:bodyPr/>
          <a:lstStyle/>
          <a:p>
            <a:fld id="{4F5E6EF1-23D2-466F-AEC2-878258CC9ADE}" type="slidenum">
              <a:rPr lang="en-US" smtClean="0"/>
              <a:pPr/>
              <a:t>53</a:t>
            </a:fld>
            <a:endParaRPr lang="en-US"/>
          </a:p>
        </p:txBody>
      </p:sp>
    </p:spTree>
    <p:extLst>
      <p:ext uri="{BB962C8B-B14F-4D97-AF65-F5344CB8AC3E}">
        <p14:creationId xmlns:p14="http://schemas.microsoft.com/office/powerpoint/2010/main" val="171454165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a:ln/>
        </p:spPr>
      </p:sp>
      <p:sp>
        <p:nvSpPr>
          <p:cNvPr id="73731" name="Notes Placeholder 2"/>
          <p:cNvSpPr>
            <a:spLocks noGrp="1"/>
          </p:cNvSpPr>
          <p:nvPr>
            <p:ph type="body" idx="1"/>
          </p:nvPr>
        </p:nvSpPr>
        <p:spPr>
          <a:noFill/>
          <a:ln/>
        </p:spPr>
        <p:txBody>
          <a:bodyPr/>
          <a:lstStyle/>
          <a:p>
            <a:endParaRPr lang="en-US">
              <a:latin typeface="Times New Roman" charset="0"/>
            </a:endParaRPr>
          </a:p>
        </p:txBody>
      </p:sp>
      <p:sp>
        <p:nvSpPr>
          <p:cNvPr id="73732" name="Slide Number Placeholder 3"/>
          <p:cNvSpPr>
            <a:spLocks noGrp="1"/>
          </p:cNvSpPr>
          <p:nvPr>
            <p:ph type="sldNum" sz="quarter" idx="5"/>
          </p:nvPr>
        </p:nvSpPr>
        <p:spPr>
          <a:noFill/>
        </p:spPr>
        <p:txBody>
          <a:bodyPr/>
          <a:lstStyle/>
          <a:p>
            <a:fld id="{4F5E6EF1-23D2-466F-AEC2-878258CC9ADE}" type="slidenum">
              <a:rPr lang="en-US" smtClean="0"/>
              <a:pPr/>
              <a:t>54</a:t>
            </a:fld>
            <a:endParaRPr lang="en-US"/>
          </a:p>
        </p:txBody>
      </p:sp>
    </p:spTree>
    <p:extLst>
      <p:ext uri="{BB962C8B-B14F-4D97-AF65-F5344CB8AC3E}">
        <p14:creationId xmlns:p14="http://schemas.microsoft.com/office/powerpoint/2010/main" val="2569746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a:ln/>
        </p:spPr>
      </p:sp>
      <p:sp>
        <p:nvSpPr>
          <p:cNvPr id="49155" name="Notes Placeholder 2"/>
          <p:cNvSpPr>
            <a:spLocks noGrp="1"/>
          </p:cNvSpPr>
          <p:nvPr>
            <p:ph type="body" idx="1"/>
          </p:nvPr>
        </p:nvSpPr>
        <p:spPr>
          <a:noFill/>
          <a:ln/>
        </p:spPr>
        <p:txBody>
          <a:bodyPr/>
          <a:lstStyle/>
          <a:p>
            <a:endParaRPr lang="en-US">
              <a:latin typeface="Times New Roman" charset="0"/>
            </a:endParaRPr>
          </a:p>
        </p:txBody>
      </p:sp>
      <p:sp>
        <p:nvSpPr>
          <p:cNvPr id="49156" name="Slide Number Placeholder 3"/>
          <p:cNvSpPr>
            <a:spLocks noGrp="1"/>
          </p:cNvSpPr>
          <p:nvPr>
            <p:ph type="sldNum" sz="quarter" idx="5"/>
          </p:nvPr>
        </p:nvSpPr>
        <p:spPr>
          <a:noFill/>
        </p:spPr>
        <p:txBody>
          <a:bodyPr/>
          <a:lstStyle/>
          <a:p>
            <a:fld id="{15708438-2D30-4CC1-B352-C4EB27684322}" type="slidenum">
              <a:rPr lang="en-US" smtClean="0"/>
              <a:pPr/>
              <a:t>6</a:t>
            </a:fld>
            <a:endParaRPr lang="en-US"/>
          </a:p>
        </p:txBody>
      </p:sp>
    </p:spTree>
    <p:extLst>
      <p:ext uri="{BB962C8B-B14F-4D97-AF65-F5344CB8AC3E}">
        <p14:creationId xmlns:p14="http://schemas.microsoft.com/office/powerpoint/2010/main" val="19167778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endParaRPr lang="en-US">
              <a:latin typeface="Times New Roman" charset="0"/>
            </a:endParaRPr>
          </a:p>
        </p:txBody>
      </p:sp>
      <p:sp>
        <p:nvSpPr>
          <p:cNvPr id="50180" name="Slide Number Placeholder 3"/>
          <p:cNvSpPr>
            <a:spLocks noGrp="1"/>
          </p:cNvSpPr>
          <p:nvPr>
            <p:ph type="sldNum" sz="quarter" idx="5"/>
          </p:nvPr>
        </p:nvSpPr>
        <p:spPr>
          <a:noFill/>
        </p:spPr>
        <p:txBody>
          <a:bodyPr/>
          <a:lstStyle/>
          <a:p>
            <a:fld id="{A1CE9C92-796E-4CBC-BFF8-47B54EB208FA}" type="slidenum">
              <a:rPr lang="en-US" smtClean="0"/>
              <a:pPr/>
              <a:t>7</a:t>
            </a:fld>
            <a:endParaRPr lang="en-US"/>
          </a:p>
        </p:txBody>
      </p:sp>
    </p:spTree>
    <p:extLst>
      <p:ext uri="{BB962C8B-B14F-4D97-AF65-F5344CB8AC3E}">
        <p14:creationId xmlns:p14="http://schemas.microsoft.com/office/powerpoint/2010/main" val="333143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endParaRPr lang="en-US">
              <a:latin typeface="Times New Roman" charset="0"/>
            </a:endParaRPr>
          </a:p>
        </p:txBody>
      </p:sp>
      <p:sp>
        <p:nvSpPr>
          <p:cNvPr id="50180" name="Slide Number Placeholder 3"/>
          <p:cNvSpPr>
            <a:spLocks noGrp="1"/>
          </p:cNvSpPr>
          <p:nvPr>
            <p:ph type="sldNum" sz="quarter" idx="5"/>
          </p:nvPr>
        </p:nvSpPr>
        <p:spPr>
          <a:noFill/>
        </p:spPr>
        <p:txBody>
          <a:bodyPr/>
          <a:lstStyle/>
          <a:p>
            <a:fld id="{A1CE9C92-796E-4CBC-BFF8-47B54EB208FA}" type="slidenum">
              <a:rPr lang="en-US" smtClean="0"/>
              <a:pPr/>
              <a:t>8</a:t>
            </a:fld>
            <a:endParaRPr lang="en-US"/>
          </a:p>
        </p:txBody>
      </p:sp>
    </p:spTree>
    <p:extLst>
      <p:ext uri="{BB962C8B-B14F-4D97-AF65-F5344CB8AC3E}">
        <p14:creationId xmlns:p14="http://schemas.microsoft.com/office/powerpoint/2010/main" val="1282390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endParaRPr lang="en-US">
              <a:latin typeface="Times New Roman" charset="0"/>
            </a:endParaRPr>
          </a:p>
        </p:txBody>
      </p:sp>
      <p:sp>
        <p:nvSpPr>
          <p:cNvPr id="50180" name="Slide Number Placeholder 3"/>
          <p:cNvSpPr>
            <a:spLocks noGrp="1"/>
          </p:cNvSpPr>
          <p:nvPr>
            <p:ph type="sldNum" sz="quarter" idx="5"/>
          </p:nvPr>
        </p:nvSpPr>
        <p:spPr>
          <a:noFill/>
        </p:spPr>
        <p:txBody>
          <a:bodyPr/>
          <a:lstStyle/>
          <a:p>
            <a:fld id="{A1CE9C92-796E-4CBC-BFF8-47B54EB208FA}" type="slidenum">
              <a:rPr lang="en-US" smtClean="0"/>
              <a:pPr/>
              <a:t>9</a:t>
            </a:fld>
            <a:endParaRPr lang="en-US"/>
          </a:p>
        </p:txBody>
      </p:sp>
    </p:spTree>
    <p:extLst>
      <p:ext uri="{BB962C8B-B14F-4D97-AF65-F5344CB8AC3E}">
        <p14:creationId xmlns:p14="http://schemas.microsoft.com/office/powerpoint/2010/main" val="1938002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a:t>Android Boot Camp for Developers Using Java, 3rd Ed.</a:t>
            </a:r>
          </a:p>
        </p:txBody>
      </p:sp>
      <p:sp>
        <p:nvSpPr>
          <p:cNvPr id="6" name="Rectangle 6"/>
          <p:cNvSpPr>
            <a:spLocks noGrp="1" noChangeArrowheads="1"/>
          </p:cNvSpPr>
          <p:nvPr>
            <p:ph type="sldNum" sz="quarter" idx="12"/>
          </p:nvPr>
        </p:nvSpPr>
        <p:spPr>
          <a:ln/>
        </p:spPr>
        <p:txBody>
          <a:bodyPr/>
          <a:lstStyle>
            <a:lvl1pPr>
              <a:defRPr/>
            </a:lvl1pPr>
          </a:lstStyle>
          <a:p>
            <a:pPr>
              <a:defRPr/>
            </a:pPr>
            <a:fld id="{1EE6F0E2-DF7D-42CE-A735-D16EB3057148}"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a:t>Android Boot Camp for Developers Using Java, 3rd Ed.</a:t>
            </a:r>
          </a:p>
        </p:txBody>
      </p:sp>
      <p:sp>
        <p:nvSpPr>
          <p:cNvPr id="6" name="Rectangle 6"/>
          <p:cNvSpPr>
            <a:spLocks noGrp="1" noChangeArrowheads="1"/>
          </p:cNvSpPr>
          <p:nvPr>
            <p:ph type="sldNum" sz="quarter" idx="12"/>
          </p:nvPr>
        </p:nvSpPr>
        <p:spPr>
          <a:ln/>
        </p:spPr>
        <p:txBody>
          <a:bodyPr/>
          <a:lstStyle>
            <a:lvl1pPr>
              <a:defRPr/>
            </a:lvl1pPr>
          </a:lstStyle>
          <a:p>
            <a:pPr>
              <a:defRPr/>
            </a:pPr>
            <a:fld id="{83449D43-31A0-493F-8577-8A7F0B7B6EA4}"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91300" y="381000"/>
            <a:ext cx="2019300" cy="5867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33400" y="381000"/>
            <a:ext cx="5905500" cy="5867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a:t>Android Boot Camp for Developers Using Java, 3rd Ed.</a:t>
            </a:r>
          </a:p>
        </p:txBody>
      </p:sp>
      <p:sp>
        <p:nvSpPr>
          <p:cNvPr id="6" name="Rectangle 6"/>
          <p:cNvSpPr>
            <a:spLocks noGrp="1" noChangeArrowheads="1"/>
          </p:cNvSpPr>
          <p:nvPr>
            <p:ph type="sldNum" sz="quarter" idx="12"/>
          </p:nvPr>
        </p:nvSpPr>
        <p:spPr>
          <a:ln/>
        </p:spPr>
        <p:txBody>
          <a:bodyPr/>
          <a:lstStyle>
            <a:lvl1pPr>
              <a:defRPr/>
            </a:lvl1pPr>
          </a:lstStyle>
          <a:p>
            <a:pPr>
              <a:defRPr/>
            </a:pPr>
            <a:fld id="{A7EAB13D-2913-4986-8FD3-FD21360AD404}"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4" name="Picture 4"/>
          <p:cNvPicPr>
            <a:picLocks noChangeAspect="1" noChangeArrowheads="1"/>
          </p:cNvPicPr>
          <p:nvPr/>
        </p:nvPicPr>
        <p:blipFill>
          <a:blip r:embed="rId2" cstate="print"/>
          <a:srcRect/>
          <a:stretch>
            <a:fillRect/>
          </a:stretch>
        </p:blipFill>
        <p:spPr bwMode="auto">
          <a:xfrm>
            <a:off x="5562600" y="3962400"/>
            <a:ext cx="2832100" cy="2895600"/>
          </a:xfrm>
          <a:prstGeom prst="rect">
            <a:avLst/>
          </a:prstGeom>
          <a:noFill/>
          <a:ln w="9525">
            <a:noFill/>
            <a:miter lim="800000"/>
            <a:headEnd/>
            <a:tailEnd/>
          </a:ln>
        </p:spPr>
      </p:pic>
      <p:pic>
        <p:nvPicPr>
          <p:cNvPr id="5" name="Picture 2"/>
          <p:cNvPicPr>
            <a:picLocks noChangeAspect="1" noChangeArrowheads="1"/>
          </p:cNvPicPr>
          <p:nvPr/>
        </p:nvPicPr>
        <p:blipFill>
          <a:blip r:embed="rId3" cstate="print"/>
          <a:srcRect/>
          <a:stretch>
            <a:fillRect/>
          </a:stretch>
        </p:blipFill>
        <p:spPr bwMode="auto">
          <a:xfrm>
            <a:off x="1676400" y="609600"/>
            <a:ext cx="5880100" cy="2895600"/>
          </a:xfrm>
          <a:prstGeom prst="rect">
            <a:avLst/>
          </a:prstGeom>
          <a:noFill/>
          <a:ln w="9525">
            <a:noFill/>
            <a:miter lim="800000"/>
            <a:headEnd/>
            <a:tailEnd/>
          </a:ln>
        </p:spPr>
      </p:pic>
      <p:sp>
        <p:nvSpPr>
          <p:cNvPr id="3" name="Subtitle 2"/>
          <p:cNvSpPr>
            <a:spLocks noGrp="1"/>
          </p:cNvSpPr>
          <p:nvPr>
            <p:ph type="subTitle" idx="1"/>
          </p:nvPr>
        </p:nvSpPr>
        <p:spPr>
          <a:xfrm>
            <a:off x="2057400" y="3810000"/>
            <a:ext cx="5029200" cy="1600200"/>
          </a:xfrm>
        </p:spPr>
        <p:txBody>
          <a:bodyPr/>
          <a:lstStyle>
            <a:lvl1pPr marL="0" indent="0" algn="l">
              <a:buNone/>
              <a:defRPr sz="3200" b="1" i="0" baseline="0">
                <a:solidFill>
                  <a:schemeClr val="bg1">
                    <a:lumMod val="50000"/>
                  </a:schemeClr>
                </a:solidFill>
                <a:latin typeface="+mj-lt"/>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p:nvCxnSpPr>
        <p:spPr>
          <a:xfrm flipH="1">
            <a:off x="609600" y="1295400"/>
            <a:ext cx="8001000" cy="0"/>
          </a:xfrm>
          <a:prstGeom prst="line">
            <a:avLst/>
          </a:prstGeom>
          <a:ln w="19050">
            <a:solidFill>
              <a:srgbClr val="006B97"/>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flipH="1">
            <a:off x="533400" y="6324600"/>
            <a:ext cx="5943600" cy="0"/>
          </a:xfrm>
          <a:prstGeom prst="line">
            <a:avLst/>
          </a:prstGeom>
          <a:ln w="19050">
            <a:solidFill>
              <a:srgbClr val="660066"/>
            </a:solidFill>
          </a:ln>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flipH="1">
            <a:off x="609600" y="1371600"/>
            <a:ext cx="5943600" cy="0"/>
          </a:xfrm>
          <a:prstGeom prst="line">
            <a:avLst/>
          </a:prstGeom>
          <a:ln w="19050">
            <a:solidFill>
              <a:srgbClr val="660066"/>
            </a:solidFill>
          </a:ln>
        </p:spPr>
        <p:style>
          <a:lnRef idx="1">
            <a:schemeClr val="dk1"/>
          </a:lnRef>
          <a:fillRef idx="0">
            <a:schemeClr val="dk1"/>
          </a:fillRef>
          <a:effectRef idx="0">
            <a:schemeClr val="dk1"/>
          </a:effectRef>
          <a:fontRef idx="minor">
            <a:schemeClr val="tx1"/>
          </a:fontRef>
        </p:style>
      </p:cxnSp>
      <p:sp>
        <p:nvSpPr>
          <p:cNvPr id="2" name="Title 1"/>
          <p:cNvSpPr>
            <a:spLocks noGrp="1"/>
          </p:cNvSpPr>
          <p:nvPr>
            <p:ph type="title"/>
          </p:nvPr>
        </p:nvSpPr>
        <p:spPr/>
        <p:txBody>
          <a:bodyPr/>
          <a:lstStyle>
            <a:lvl1pPr algn="l">
              <a:defRPr b="1">
                <a:solidFill>
                  <a:srgbClr val="95CA18"/>
                </a:solidFill>
              </a:defRPr>
            </a:lvl1pPr>
          </a:lstStyle>
          <a:p>
            <a:r>
              <a:rPr lang="en-US"/>
              <a:t>Click to edit Master title style</a:t>
            </a:r>
            <a:endParaRPr lang="en-US" dirty="0"/>
          </a:p>
        </p:txBody>
      </p:sp>
      <p:sp>
        <p:nvSpPr>
          <p:cNvPr id="3" name="Content Placeholder 2"/>
          <p:cNvSpPr>
            <a:spLocks noGrp="1"/>
          </p:cNvSpPr>
          <p:nvPr>
            <p:ph idx="1"/>
          </p:nvPr>
        </p:nvSpPr>
        <p:spPr>
          <a:xfrm>
            <a:off x="533400" y="1752600"/>
            <a:ext cx="8077200"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9"/>
          <p:cNvSpPr>
            <a:spLocks noGrp="1"/>
          </p:cNvSpPr>
          <p:nvPr>
            <p:ph type="sldNum" sz="quarter" idx="10"/>
          </p:nvPr>
        </p:nvSpPr>
        <p:spPr/>
        <p:txBody>
          <a:bodyPr/>
          <a:lstStyle>
            <a:lvl1pPr>
              <a:defRPr/>
            </a:lvl1pPr>
          </a:lstStyle>
          <a:p>
            <a:pPr>
              <a:defRPr/>
            </a:pPr>
            <a:fld id="{81CC398E-8576-432A-9ED2-8AE361CA1DED}" type="slidenum">
              <a:rPr lang="en-US"/>
              <a:pPr>
                <a:defRPr/>
              </a:pPr>
              <a:t>‹#›</a:t>
            </a:fld>
            <a:endParaRPr lang="en-US"/>
          </a:p>
        </p:txBody>
      </p:sp>
      <p:sp>
        <p:nvSpPr>
          <p:cNvPr id="8" name="Footer Placeholder 10"/>
          <p:cNvSpPr>
            <a:spLocks noGrp="1"/>
          </p:cNvSpPr>
          <p:nvPr>
            <p:ph type="ftr" sz="quarter" idx="11"/>
          </p:nvPr>
        </p:nvSpPr>
        <p:spPr>
          <a:xfrm>
            <a:off x="533400" y="6248400"/>
            <a:ext cx="5486400" cy="457200"/>
          </a:xfrm>
        </p:spPr>
        <p:txBody>
          <a:bodyPr/>
          <a:lstStyle>
            <a:lvl1pPr algn="l">
              <a:defRPr b="0">
                <a:solidFill>
                  <a:srgbClr val="95CA18"/>
                </a:solidFill>
                <a:latin typeface="+mn-lt"/>
              </a:defRPr>
            </a:lvl1pPr>
          </a:lstStyle>
          <a:p>
            <a:pPr>
              <a:defRPr/>
            </a:pPr>
            <a:r>
              <a:rPr lang="en-US"/>
              <a:t>Android Boot Camp for Developers Using Java, 3rd Ed.</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Slide Number Placeholder 6"/>
          <p:cNvSpPr>
            <a:spLocks noGrp="1"/>
          </p:cNvSpPr>
          <p:nvPr>
            <p:ph type="sldNum" sz="quarter" idx="10"/>
          </p:nvPr>
        </p:nvSpPr>
        <p:spPr/>
        <p:txBody>
          <a:bodyPr/>
          <a:lstStyle>
            <a:lvl1pPr>
              <a:defRPr/>
            </a:lvl1pPr>
          </a:lstStyle>
          <a:p>
            <a:pPr>
              <a:defRPr/>
            </a:pPr>
            <a:fld id="{776E6AC2-9179-4776-B0A2-B4E35B646A6C}" type="slidenum">
              <a:rPr lang="en-US"/>
              <a:pPr>
                <a:defRPr/>
              </a:pPr>
              <a:t>‹#›</a:t>
            </a:fld>
            <a:endParaRPr lang="en-US"/>
          </a:p>
        </p:txBody>
      </p:sp>
      <p:sp>
        <p:nvSpPr>
          <p:cNvPr id="5" name="Footer Placeholder 7"/>
          <p:cNvSpPr>
            <a:spLocks noGrp="1"/>
          </p:cNvSpPr>
          <p:nvPr>
            <p:ph type="ftr" sz="quarter" idx="11"/>
          </p:nvPr>
        </p:nvSpPr>
        <p:spPr/>
        <p:txBody>
          <a:bodyPr/>
          <a:lstStyle>
            <a:lvl1pPr>
              <a:defRPr/>
            </a:lvl1pPr>
          </a:lstStyle>
          <a:p>
            <a:pPr>
              <a:defRPr/>
            </a:pPr>
            <a:r>
              <a:rPr lang="en-US"/>
              <a:t>Android Boot Camp for Developers Using Java, 3rd Ed.</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334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7"/>
          <p:cNvSpPr>
            <a:spLocks noGrp="1"/>
          </p:cNvSpPr>
          <p:nvPr>
            <p:ph type="sldNum" sz="quarter" idx="10"/>
          </p:nvPr>
        </p:nvSpPr>
        <p:spPr/>
        <p:txBody>
          <a:bodyPr/>
          <a:lstStyle>
            <a:lvl1pPr>
              <a:defRPr/>
            </a:lvl1pPr>
          </a:lstStyle>
          <a:p>
            <a:pPr>
              <a:defRPr/>
            </a:pPr>
            <a:fld id="{7309967E-8F33-43E6-9391-98EAAE7597B2}" type="slidenum">
              <a:rPr lang="en-US"/>
              <a:pPr>
                <a:defRPr/>
              </a:pPr>
              <a:t>‹#›</a:t>
            </a:fld>
            <a:endParaRPr lang="en-US"/>
          </a:p>
        </p:txBody>
      </p:sp>
      <p:sp>
        <p:nvSpPr>
          <p:cNvPr id="6" name="Footer Placeholder 8"/>
          <p:cNvSpPr>
            <a:spLocks noGrp="1"/>
          </p:cNvSpPr>
          <p:nvPr>
            <p:ph type="ftr" sz="quarter" idx="11"/>
          </p:nvPr>
        </p:nvSpPr>
        <p:spPr/>
        <p:txBody>
          <a:bodyPr/>
          <a:lstStyle>
            <a:lvl1pPr>
              <a:defRPr/>
            </a:lvl1pPr>
          </a:lstStyle>
          <a:p>
            <a:pPr>
              <a:defRPr/>
            </a:pPr>
            <a:r>
              <a:rPr lang="en-US"/>
              <a:t>Android Boot Camp for Developers Using Java, 3rd Ed.</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9"/>
          <p:cNvSpPr>
            <a:spLocks noGrp="1"/>
          </p:cNvSpPr>
          <p:nvPr>
            <p:ph type="sldNum" sz="quarter" idx="10"/>
          </p:nvPr>
        </p:nvSpPr>
        <p:spPr/>
        <p:txBody>
          <a:bodyPr/>
          <a:lstStyle>
            <a:lvl1pPr>
              <a:defRPr/>
            </a:lvl1pPr>
          </a:lstStyle>
          <a:p>
            <a:pPr>
              <a:defRPr/>
            </a:pPr>
            <a:fld id="{99AF81F5-C8FA-41CF-AFE7-695AAEEA9263}" type="slidenum">
              <a:rPr lang="en-US"/>
              <a:pPr>
                <a:defRPr/>
              </a:pPr>
              <a:t>‹#›</a:t>
            </a:fld>
            <a:endParaRPr lang="en-US"/>
          </a:p>
        </p:txBody>
      </p:sp>
      <p:sp>
        <p:nvSpPr>
          <p:cNvPr id="8" name="Footer Placeholder 10"/>
          <p:cNvSpPr>
            <a:spLocks noGrp="1"/>
          </p:cNvSpPr>
          <p:nvPr>
            <p:ph type="ftr" sz="quarter" idx="11"/>
          </p:nvPr>
        </p:nvSpPr>
        <p:spPr/>
        <p:txBody>
          <a:bodyPr/>
          <a:lstStyle>
            <a:lvl1pPr>
              <a:defRPr/>
            </a:lvl1pPr>
          </a:lstStyle>
          <a:p>
            <a:pPr>
              <a:defRPr/>
            </a:pPr>
            <a:r>
              <a:rPr lang="en-US"/>
              <a:t>Android Boot Camp for Developers Using Java, 3rd Ed.</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5"/>
          <p:cNvSpPr>
            <a:spLocks noGrp="1"/>
          </p:cNvSpPr>
          <p:nvPr>
            <p:ph type="sldNum" sz="quarter" idx="10"/>
          </p:nvPr>
        </p:nvSpPr>
        <p:spPr/>
        <p:txBody>
          <a:bodyPr/>
          <a:lstStyle>
            <a:lvl1pPr>
              <a:defRPr/>
            </a:lvl1pPr>
          </a:lstStyle>
          <a:p>
            <a:pPr>
              <a:defRPr/>
            </a:pPr>
            <a:fld id="{51BE0B67-8D8D-4037-A4F1-4661C569E9D9}" type="slidenum">
              <a:rPr lang="en-US"/>
              <a:pPr>
                <a:defRPr/>
              </a:pPr>
              <a:t>‹#›</a:t>
            </a:fld>
            <a:endParaRPr lang="en-US"/>
          </a:p>
        </p:txBody>
      </p:sp>
      <p:sp>
        <p:nvSpPr>
          <p:cNvPr id="4" name="Footer Placeholder 6"/>
          <p:cNvSpPr>
            <a:spLocks noGrp="1"/>
          </p:cNvSpPr>
          <p:nvPr>
            <p:ph type="ftr" sz="quarter" idx="11"/>
          </p:nvPr>
        </p:nvSpPr>
        <p:spPr/>
        <p:txBody>
          <a:bodyPr/>
          <a:lstStyle>
            <a:lvl1pPr>
              <a:defRPr/>
            </a:lvl1pPr>
          </a:lstStyle>
          <a:p>
            <a:pPr>
              <a:defRPr/>
            </a:pPr>
            <a:r>
              <a:rPr lang="en-US"/>
              <a:t>Android Boot Camp for Developers Using Java, 3rd Ed.</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4"/>
          <p:cNvSpPr>
            <a:spLocks noGrp="1"/>
          </p:cNvSpPr>
          <p:nvPr>
            <p:ph type="sldNum" sz="quarter" idx="10"/>
          </p:nvPr>
        </p:nvSpPr>
        <p:spPr/>
        <p:txBody>
          <a:bodyPr/>
          <a:lstStyle>
            <a:lvl1pPr>
              <a:defRPr/>
            </a:lvl1pPr>
          </a:lstStyle>
          <a:p>
            <a:pPr>
              <a:defRPr/>
            </a:pPr>
            <a:fld id="{3A31BB6F-0232-4E66-9385-4DEF2F0C0780}" type="slidenum">
              <a:rPr lang="en-US"/>
              <a:pPr>
                <a:defRPr/>
              </a:pPr>
              <a:t>‹#›</a:t>
            </a:fld>
            <a:endParaRPr lang="en-US"/>
          </a:p>
        </p:txBody>
      </p:sp>
      <p:sp>
        <p:nvSpPr>
          <p:cNvPr id="3" name="Footer Placeholder 5"/>
          <p:cNvSpPr>
            <a:spLocks noGrp="1"/>
          </p:cNvSpPr>
          <p:nvPr>
            <p:ph type="ftr" sz="quarter" idx="11"/>
          </p:nvPr>
        </p:nvSpPr>
        <p:spPr/>
        <p:txBody>
          <a:bodyPr/>
          <a:lstStyle>
            <a:lvl1pPr>
              <a:defRPr/>
            </a:lvl1pPr>
          </a:lstStyle>
          <a:p>
            <a:pPr>
              <a:defRPr/>
            </a:pPr>
            <a:r>
              <a:rPr lang="en-US"/>
              <a:t>Android Boot Camp for Developers Using Java, 3rd Ed.</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7"/>
          <p:cNvSpPr>
            <a:spLocks noGrp="1"/>
          </p:cNvSpPr>
          <p:nvPr>
            <p:ph type="sldNum" sz="quarter" idx="10"/>
          </p:nvPr>
        </p:nvSpPr>
        <p:spPr/>
        <p:txBody>
          <a:bodyPr/>
          <a:lstStyle>
            <a:lvl1pPr>
              <a:defRPr/>
            </a:lvl1pPr>
          </a:lstStyle>
          <a:p>
            <a:pPr>
              <a:defRPr/>
            </a:pPr>
            <a:fld id="{021E0895-B2BB-4F5A-8205-88126EE34DAC}" type="slidenum">
              <a:rPr lang="en-US"/>
              <a:pPr>
                <a:defRPr/>
              </a:pPr>
              <a:t>‹#›</a:t>
            </a:fld>
            <a:endParaRPr lang="en-US"/>
          </a:p>
        </p:txBody>
      </p:sp>
      <p:sp>
        <p:nvSpPr>
          <p:cNvPr id="6" name="Footer Placeholder 8"/>
          <p:cNvSpPr>
            <a:spLocks noGrp="1"/>
          </p:cNvSpPr>
          <p:nvPr>
            <p:ph type="ftr" sz="quarter" idx="11"/>
          </p:nvPr>
        </p:nvSpPr>
        <p:spPr/>
        <p:txBody>
          <a:bodyPr/>
          <a:lstStyle>
            <a:lvl1pPr>
              <a:defRPr/>
            </a:lvl1pPr>
          </a:lstStyle>
          <a:p>
            <a:pPr>
              <a:defRPr/>
            </a:pPr>
            <a:r>
              <a:rPr lang="en-US"/>
              <a:t>Android Boot Camp for Developers Using Java, 3rd Ed.</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a:t>Android Boot Camp for Developers Using Java, 3rd Ed.</a:t>
            </a:r>
          </a:p>
        </p:txBody>
      </p:sp>
      <p:sp>
        <p:nvSpPr>
          <p:cNvPr id="6" name="Rectangle 6"/>
          <p:cNvSpPr>
            <a:spLocks noGrp="1" noChangeArrowheads="1"/>
          </p:cNvSpPr>
          <p:nvPr>
            <p:ph type="sldNum" sz="quarter" idx="12"/>
          </p:nvPr>
        </p:nvSpPr>
        <p:spPr>
          <a:ln/>
        </p:spPr>
        <p:txBody>
          <a:bodyPr/>
          <a:lstStyle>
            <a:lvl1pPr>
              <a:defRPr/>
            </a:lvl1pPr>
          </a:lstStyle>
          <a:p>
            <a:pPr>
              <a:defRPr/>
            </a:pPr>
            <a:fld id="{2B877723-C07C-464B-8491-30BC294C756B}" type="slidenum">
              <a:rPr lang="en-US"/>
              <a:pPr>
                <a:defRPr/>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7"/>
          <p:cNvSpPr>
            <a:spLocks noGrp="1"/>
          </p:cNvSpPr>
          <p:nvPr>
            <p:ph type="sldNum" sz="quarter" idx="10"/>
          </p:nvPr>
        </p:nvSpPr>
        <p:spPr/>
        <p:txBody>
          <a:bodyPr/>
          <a:lstStyle>
            <a:lvl1pPr>
              <a:defRPr/>
            </a:lvl1pPr>
          </a:lstStyle>
          <a:p>
            <a:pPr>
              <a:defRPr/>
            </a:pPr>
            <a:fld id="{B0F21F4E-E6FD-42E2-AD54-43D606F1BB91}" type="slidenum">
              <a:rPr lang="en-US"/>
              <a:pPr>
                <a:defRPr/>
              </a:pPr>
              <a:t>‹#›</a:t>
            </a:fld>
            <a:endParaRPr lang="en-US"/>
          </a:p>
        </p:txBody>
      </p:sp>
      <p:sp>
        <p:nvSpPr>
          <p:cNvPr id="6" name="Footer Placeholder 8"/>
          <p:cNvSpPr>
            <a:spLocks noGrp="1"/>
          </p:cNvSpPr>
          <p:nvPr>
            <p:ph type="ftr" sz="quarter" idx="11"/>
          </p:nvPr>
        </p:nvSpPr>
        <p:spPr/>
        <p:txBody>
          <a:bodyPr/>
          <a:lstStyle>
            <a:lvl1pPr>
              <a:defRPr/>
            </a:lvl1pPr>
          </a:lstStyle>
          <a:p>
            <a:pPr>
              <a:defRPr/>
            </a:pPr>
            <a:r>
              <a:rPr lang="en-US"/>
              <a:t>Android Boot Camp for Developers Using Java, 3rd Ed.</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6"/>
          <p:cNvSpPr>
            <a:spLocks noGrp="1"/>
          </p:cNvSpPr>
          <p:nvPr>
            <p:ph type="sldNum" sz="quarter" idx="10"/>
          </p:nvPr>
        </p:nvSpPr>
        <p:spPr/>
        <p:txBody>
          <a:bodyPr/>
          <a:lstStyle>
            <a:lvl1pPr>
              <a:defRPr/>
            </a:lvl1pPr>
          </a:lstStyle>
          <a:p>
            <a:pPr>
              <a:defRPr/>
            </a:pPr>
            <a:fld id="{0E95518E-637A-411B-B1BC-5A0E1F29A9B2}" type="slidenum">
              <a:rPr lang="en-US"/>
              <a:pPr>
                <a:defRPr/>
              </a:pPr>
              <a:t>‹#›</a:t>
            </a:fld>
            <a:endParaRPr lang="en-US"/>
          </a:p>
        </p:txBody>
      </p:sp>
      <p:sp>
        <p:nvSpPr>
          <p:cNvPr id="5" name="Footer Placeholder 7"/>
          <p:cNvSpPr>
            <a:spLocks noGrp="1"/>
          </p:cNvSpPr>
          <p:nvPr>
            <p:ph type="ftr" sz="quarter" idx="11"/>
          </p:nvPr>
        </p:nvSpPr>
        <p:spPr/>
        <p:txBody>
          <a:bodyPr/>
          <a:lstStyle>
            <a:lvl1pPr>
              <a:defRPr/>
            </a:lvl1pPr>
          </a:lstStyle>
          <a:p>
            <a:pPr>
              <a:defRPr/>
            </a:pPr>
            <a:r>
              <a:rPr lang="en-US"/>
              <a:t>Android Boot Camp for Developers Using Java, 3rd Ed.</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91300" y="381000"/>
            <a:ext cx="2019300" cy="5867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33400" y="381000"/>
            <a:ext cx="5905500" cy="5867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6"/>
          <p:cNvSpPr>
            <a:spLocks noGrp="1"/>
          </p:cNvSpPr>
          <p:nvPr>
            <p:ph type="sldNum" sz="quarter" idx="10"/>
          </p:nvPr>
        </p:nvSpPr>
        <p:spPr/>
        <p:txBody>
          <a:bodyPr/>
          <a:lstStyle>
            <a:lvl1pPr>
              <a:defRPr/>
            </a:lvl1pPr>
          </a:lstStyle>
          <a:p>
            <a:pPr>
              <a:defRPr/>
            </a:pPr>
            <a:fld id="{F21BC7AD-A9EA-4B99-A193-690977BC153C}" type="slidenum">
              <a:rPr lang="en-US"/>
              <a:pPr>
                <a:defRPr/>
              </a:pPr>
              <a:t>‹#›</a:t>
            </a:fld>
            <a:endParaRPr lang="en-US"/>
          </a:p>
        </p:txBody>
      </p:sp>
      <p:sp>
        <p:nvSpPr>
          <p:cNvPr id="5" name="Footer Placeholder 7"/>
          <p:cNvSpPr>
            <a:spLocks noGrp="1"/>
          </p:cNvSpPr>
          <p:nvPr>
            <p:ph type="ftr" sz="quarter" idx="11"/>
          </p:nvPr>
        </p:nvSpPr>
        <p:spPr/>
        <p:txBody>
          <a:bodyPr/>
          <a:lstStyle>
            <a:lvl1pPr>
              <a:defRPr/>
            </a:lvl1pPr>
          </a:lstStyle>
          <a:p>
            <a:pPr>
              <a:defRPr/>
            </a:pPr>
            <a:r>
              <a:rPr lang="en-US"/>
              <a:t>Android Boot Camp for Developers Using Java, 3rd Ed.</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2" name="Slide Number Placeholder 4"/>
          <p:cNvSpPr>
            <a:spLocks noGrp="1"/>
          </p:cNvSpPr>
          <p:nvPr>
            <p:ph type="sldNum" sz="quarter" idx="10"/>
          </p:nvPr>
        </p:nvSpPr>
        <p:spPr/>
        <p:txBody>
          <a:bodyPr/>
          <a:lstStyle>
            <a:lvl1pPr>
              <a:defRPr/>
            </a:lvl1pPr>
          </a:lstStyle>
          <a:p>
            <a:pPr>
              <a:defRPr/>
            </a:pPr>
            <a:fld id="{B109EBE5-2923-4130-B75C-628C09F72BA0}" type="slidenum">
              <a:rPr lang="en-US"/>
              <a:pPr>
                <a:defRPr/>
              </a:pPr>
              <a:t>‹#›</a:t>
            </a:fld>
            <a:endParaRPr lang="en-US"/>
          </a:p>
        </p:txBody>
      </p:sp>
      <p:sp>
        <p:nvSpPr>
          <p:cNvPr id="3" name="Footer Placeholder 5"/>
          <p:cNvSpPr>
            <a:spLocks noGrp="1"/>
          </p:cNvSpPr>
          <p:nvPr>
            <p:ph type="ftr" sz="quarter" idx="11"/>
          </p:nvPr>
        </p:nvSpPr>
        <p:spPr/>
        <p:txBody>
          <a:bodyPr/>
          <a:lstStyle>
            <a:lvl1pPr>
              <a:defRPr/>
            </a:lvl1pPr>
          </a:lstStyle>
          <a:p>
            <a:pPr>
              <a:defRPr/>
            </a:pPr>
            <a:r>
              <a:rPr lang="en-US"/>
              <a:t>Android Boot Camp for Developers Using Java, 3rd Ed.</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xfrm>
            <a:off x="685800" y="6248400"/>
            <a:ext cx="1905000" cy="457200"/>
          </a:xfrm>
          <a:prstGeom prst="rect">
            <a:avLst/>
          </a:prstGeom>
        </p:spPr>
        <p:txBody>
          <a:bodyPr vert="horz" wrap="square" lIns="91440" tIns="45720" rIns="91440" bIns="45720" numCol="1" anchor="t" anchorCtr="0" compatLnSpc="1">
            <a:prstTxWarp prst="textNoShape">
              <a:avLst/>
            </a:prstTxWarp>
          </a:bodyPr>
          <a:lstStyle>
            <a:lvl1pPr>
              <a:defRPr/>
            </a:lvl1pPr>
          </a:lstStyle>
          <a:p>
            <a:pPr>
              <a:defRPr/>
            </a:pPr>
            <a:endParaRPr lang="en-US"/>
          </a:p>
        </p:txBody>
      </p:sp>
      <p:sp>
        <p:nvSpPr>
          <p:cNvPr id="5" name="Rectangle 5"/>
          <p:cNvSpPr>
            <a:spLocks noGrp="1" noChangeArrowheads="1"/>
          </p:cNvSpPr>
          <p:nvPr>
            <p:ph type="ftr" sz="quarter" idx="11"/>
          </p:nvPr>
        </p:nvSpPr>
        <p:spPr/>
        <p:txBody>
          <a:bodyPr/>
          <a:lstStyle>
            <a:lvl1pPr>
              <a:defRPr/>
            </a:lvl1pPr>
          </a:lstStyle>
          <a:p>
            <a:pPr>
              <a:defRPr/>
            </a:pPr>
            <a:r>
              <a:rPr lang="en-US"/>
              <a:t>Android Boot Camp for Developers Using Java, 3rd Ed.</a:t>
            </a:r>
          </a:p>
        </p:txBody>
      </p:sp>
      <p:sp>
        <p:nvSpPr>
          <p:cNvPr id="6" name="Rectangle 6"/>
          <p:cNvSpPr>
            <a:spLocks noGrp="1" noChangeArrowheads="1"/>
          </p:cNvSpPr>
          <p:nvPr>
            <p:ph type="sldNum" sz="quarter" idx="12"/>
          </p:nvPr>
        </p:nvSpPr>
        <p:spPr/>
        <p:txBody>
          <a:bodyPr/>
          <a:lstStyle>
            <a:lvl1pPr>
              <a:defRPr/>
            </a:lvl1pPr>
          </a:lstStyle>
          <a:p>
            <a:pPr>
              <a:defRPr/>
            </a:pPr>
            <a:fld id="{954D46A9-3F9F-4950-9DF0-CD831A47097E}"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a:t>Android Boot Camp for Developers Using Java, 3rd Ed.</a:t>
            </a:r>
          </a:p>
        </p:txBody>
      </p:sp>
      <p:sp>
        <p:nvSpPr>
          <p:cNvPr id="6" name="Rectangle 6"/>
          <p:cNvSpPr>
            <a:spLocks noGrp="1" noChangeArrowheads="1"/>
          </p:cNvSpPr>
          <p:nvPr>
            <p:ph type="sldNum" sz="quarter" idx="12"/>
          </p:nvPr>
        </p:nvSpPr>
        <p:spPr>
          <a:ln/>
        </p:spPr>
        <p:txBody>
          <a:bodyPr/>
          <a:lstStyle>
            <a:lvl1pPr>
              <a:defRPr/>
            </a:lvl1pPr>
          </a:lstStyle>
          <a:p>
            <a:pPr>
              <a:defRPr/>
            </a:pPr>
            <a:fld id="{1B6B3173-C6BB-46DA-A389-80F3160111B0}"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334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a:t>Android Boot Camp for Developers Using Java, 3rd Ed.</a:t>
            </a:r>
          </a:p>
        </p:txBody>
      </p:sp>
      <p:sp>
        <p:nvSpPr>
          <p:cNvPr id="7" name="Rectangle 6"/>
          <p:cNvSpPr>
            <a:spLocks noGrp="1" noChangeArrowheads="1"/>
          </p:cNvSpPr>
          <p:nvPr>
            <p:ph type="sldNum" sz="quarter" idx="12"/>
          </p:nvPr>
        </p:nvSpPr>
        <p:spPr>
          <a:ln/>
        </p:spPr>
        <p:txBody>
          <a:bodyPr/>
          <a:lstStyle>
            <a:lvl1pPr>
              <a:defRPr/>
            </a:lvl1pPr>
          </a:lstStyle>
          <a:p>
            <a:pPr>
              <a:defRPr/>
            </a:pPr>
            <a:fld id="{A8A16596-EDE8-4B66-AFF0-75326457A2E2}"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r>
              <a:rPr lang="en-US"/>
              <a:t>Android Boot Camp for Developers Using Java, 3rd Ed.</a:t>
            </a:r>
          </a:p>
        </p:txBody>
      </p:sp>
      <p:sp>
        <p:nvSpPr>
          <p:cNvPr id="9" name="Rectangle 6"/>
          <p:cNvSpPr>
            <a:spLocks noGrp="1" noChangeArrowheads="1"/>
          </p:cNvSpPr>
          <p:nvPr>
            <p:ph type="sldNum" sz="quarter" idx="12"/>
          </p:nvPr>
        </p:nvSpPr>
        <p:spPr>
          <a:ln/>
        </p:spPr>
        <p:txBody>
          <a:bodyPr/>
          <a:lstStyle>
            <a:lvl1pPr>
              <a:defRPr/>
            </a:lvl1pPr>
          </a:lstStyle>
          <a:p>
            <a:pPr>
              <a:defRPr/>
            </a:pPr>
            <a:fld id="{E382E72D-8C33-4762-8A2F-28E54BD35C3D}"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r>
              <a:rPr lang="en-US"/>
              <a:t>Android Boot Camp for Developers Using Java, 3rd Ed.</a:t>
            </a:r>
          </a:p>
        </p:txBody>
      </p:sp>
      <p:sp>
        <p:nvSpPr>
          <p:cNvPr id="5" name="Rectangle 6"/>
          <p:cNvSpPr>
            <a:spLocks noGrp="1" noChangeArrowheads="1"/>
          </p:cNvSpPr>
          <p:nvPr>
            <p:ph type="sldNum" sz="quarter" idx="12"/>
          </p:nvPr>
        </p:nvSpPr>
        <p:spPr>
          <a:ln/>
        </p:spPr>
        <p:txBody>
          <a:bodyPr/>
          <a:lstStyle>
            <a:lvl1pPr>
              <a:defRPr/>
            </a:lvl1pPr>
          </a:lstStyle>
          <a:p>
            <a:pPr>
              <a:defRPr/>
            </a:pPr>
            <a:fld id="{008B0B22-E118-4148-BA90-077039373DCA}"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r>
              <a:rPr lang="en-US"/>
              <a:t>Android Boot Camp for Developers Using Java, 3rd Ed.</a:t>
            </a:r>
          </a:p>
        </p:txBody>
      </p:sp>
      <p:sp>
        <p:nvSpPr>
          <p:cNvPr id="4" name="Rectangle 6"/>
          <p:cNvSpPr>
            <a:spLocks noGrp="1" noChangeArrowheads="1"/>
          </p:cNvSpPr>
          <p:nvPr>
            <p:ph type="sldNum" sz="quarter" idx="12"/>
          </p:nvPr>
        </p:nvSpPr>
        <p:spPr>
          <a:ln/>
        </p:spPr>
        <p:txBody>
          <a:bodyPr/>
          <a:lstStyle>
            <a:lvl1pPr>
              <a:defRPr/>
            </a:lvl1pPr>
          </a:lstStyle>
          <a:p>
            <a:pPr>
              <a:defRPr/>
            </a:pPr>
            <a:fld id="{DBDECA74-AD89-4D30-9142-2BDABF8B8F4D}"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a:t>Android Boot Camp for Developers Using Java, 3rd Ed.</a:t>
            </a:r>
          </a:p>
        </p:txBody>
      </p:sp>
      <p:sp>
        <p:nvSpPr>
          <p:cNvPr id="7" name="Rectangle 6"/>
          <p:cNvSpPr>
            <a:spLocks noGrp="1" noChangeArrowheads="1"/>
          </p:cNvSpPr>
          <p:nvPr>
            <p:ph type="sldNum" sz="quarter" idx="12"/>
          </p:nvPr>
        </p:nvSpPr>
        <p:spPr>
          <a:ln/>
        </p:spPr>
        <p:txBody>
          <a:bodyPr/>
          <a:lstStyle>
            <a:lvl1pPr>
              <a:defRPr/>
            </a:lvl1pPr>
          </a:lstStyle>
          <a:p>
            <a:pPr>
              <a:defRPr/>
            </a:pPr>
            <a:fld id="{368B36E1-D9B8-46A6-B3A1-02D5CDC9F829}"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a:t>Android Boot Camp for Developers Using Java, 3rd Ed.</a:t>
            </a:r>
          </a:p>
        </p:txBody>
      </p:sp>
      <p:sp>
        <p:nvSpPr>
          <p:cNvPr id="7" name="Rectangle 6"/>
          <p:cNvSpPr>
            <a:spLocks noGrp="1" noChangeArrowheads="1"/>
          </p:cNvSpPr>
          <p:nvPr>
            <p:ph type="sldNum" sz="quarter" idx="12"/>
          </p:nvPr>
        </p:nvSpPr>
        <p:spPr>
          <a:ln/>
        </p:spPr>
        <p:txBody>
          <a:bodyPr/>
          <a:lstStyle>
            <a:lvl1pPr>
              <a:defRPr/>
            </a:lvl1pPr>
          </a:lstStyle>
          <a:p>
            <a:pPr>
              <a:defRPr/>
            </a:pPr>
            <a:fld id="{74BF7833-9AE4-4F19-A69B-B90B34C4CBA4}"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33400" y="381000"/>
            <a:ext cx="80772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533400" y="1676400"/>
            <a:ext cx="8077200" cy="4572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Rectangle 4"/>
          <p:cNvSpPr>
            <a:spLocks noGrp="1" noChangeArrowheads="1"/>
          </p:cNvSpPr>
          <p:nvPr>
            <p:ph type="dt" sz="half" idx="2"/>
          </p:nvPr>
        </p:nvSpPr>
        <p:spPr bwMode="auto">
          <a:xfrm>
            <a:off x="685800" y="6248400"/>
            <a:ext cx="1905000" cy="4572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defRPr sz="1400">
                <a:solidFill>
                  <a:srgbClr val="222222"/>
                </a:solidFill>
              </a:defRPr>
            </a:lvl1pPr>
          </a:lstStyle>
          <a:p>
            <a:pPr>
              <a:defRPr/>
            </a:pPr>
            <a:endParaRPr lang="en-US"/>
          </a:p>
        </p:txBody>
      </p:sp>
      <p:sp>
        <p:nvSpPr>
          <p:cNvPr id="7" name="Rectangle 5"/>
          <p:cNvSpPr>
            <a:spLocks noGrp="1" noChangeArrowheads="1"/>
          </p:cNvSpPr>
          <p:nvPr>
            <p:ph type="ftr" sz="quarter" idx="3"/>
          </p:nvPr>
        </p:nvSpPr>
        <p:spPr bwMode="auto">
          <a:xfrm>
            <a:off x="3124200" y="6248400"/>
            <a:ext cx="2895600" cy="4572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ctr">
              <a:defRPr sz="1400">
                <a:solidFill>
                  <a:srgbClr val="222222"/>
                </a:solidFill>
                <a:latin typeface="Times New Roman" pitchFamily="18" charset="0"/>
                <a:ea typeface="+mn-ea"/>
                <a:cs typeface="Arial" charset="0"/>
              </a:defRPr>
            </a:lvl1pPr>
          </a:lstStyle>
          <a:p>
            <a:pPr>
              <a:defRPr/>
            </a:pPr>
            <a:r>
              <a:rPr lang="en-US"/>
              <a:t>Android Boot Camp for Developers Using Java, 3rd Ed.</a:t>
            </a:r>
          </a:p>
        </p:txBody>
      </p:sp>
      <p:sp>
        <p:nvSpPr>
          <p:cNvPr id="8" name="Rectangle 6"/>
          <p:cNvSpPr>
            <a:spLocks noGrp="1" noChangeArrowheads="1"/>
          </p:cNvSpPr>
          <p:nvPr>
            <p:ph type="sldNum" sz="quarter" idx="4"/>
          </p:nvPr>
        </p:nvSpPr>
        <p:spPr bwMode="auto">
          <a:xfrm>
            <a:off x="6553200" y="6248400"/>
            <a:ext cx="1905000" cy="4572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r">
              <a:defRPr sz="1400">
                <a:solidFill>
                  <a:srgbClr val="222222"/>
                </a:solidFill>
              </a:defRPr>
            </a:lvl1pPr>
          </a:lstStyle>
          <a:p>
            <a:pPr>
              <a:defRPr/>
            </a:pPr>
            <a:fld id="{7A2FC358-25B7-4A3D-98B8-7B51CCF71AE5}"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5008" r:id="rId1"/>
    <p:sldLayoutId id="2147485009" r:id="rId2"/>
    <p:sldLayoutId id="2147485010" r:id="rId3"/>
    <p:sldLayoutId id="2147485011" r:id="rId4"/>
    <p:sldLayoutId id="2147485012" r:id="rId5"/>
    <p:sldLayoutId id="2147485013" r:id="rId6"/>
    <p:sldLayoutId id="2147485014" r:id="rId7"/>
    <p:sldLayoutId id="2147485015" r:id="rId8"/>
    <p:sldLayoutId id="2147485016" r:id="rId9"/>
    <p:sldLayoutId id="2147485017" r:id="rId10"/>
    <p:sldLayoutId id="2147485018" r:id="rId11"/>
  </p:sldLayoutIdLst>
  <p:hf hdr="0" dt="0"/>
  <p:txStyles>
    <p:titleStyle>
      <a:lvl1pPr algn="ctr" rtl="0" eaLnBrk="0" fontAlgn="base" hangingPunct="0">
        <a:spcBef>
          <a:spcPct val="0"/>
        </a:spcBef>
        <a:spcAft>
          <a:spcPct val="0"/>
        </a:spcAft>
        <a:defRPr sz="3600">
          <a:solidFill>
            <a:srgbClr val="222222"/>
          </a:solidFill>
          <a:latin typeface="+mj-lt"/>
          <a:ea typeface="ＭＳ Ｐゴシック" charset="-128"/>
          <a:cs typeface="+mj-cs"/>
        </a:defRPr>
      </a:lvl1pPr>
      <a:lvl2pPr algn="ctr" rtl="0" eaLnBrk="0" fontAlgn="base" hangingPunct="0">
        <a:spcBef>
          <a:spcPct val="0"/>
        </a:spcBef>
        <a:spcAft>
          <a:spcPct val="0"/>
        </a:spcAft>
        <a:defRPr sz="3600">
          <a:solidFill>
            <a:srgbClr val="222222"/>
          </a:solidFill>
          <a:latin typeface="Arial" charset="0"/>
          <a:ea typeface="ＭＳ Ｐゴシック" charset="-128"/>
        </a:defRPr>
      </a:lvl2pPr>
      <a:lvl3pPr algn="ctr" rtl="0" eaLnBrk="0" fontAlgn="base" hangingPunct="0">
        <a:spcBef>
          <a:spcPct val="0"/>
        </a:spcBef>
        <a:spcAft>
          <a:spcPct val="0"/>
        </a:spcAft>
        <a:defRPr sz="3600">
          <a:solidFill>
            <a:srgbClr val="222222"/>
          </a:solidFill>
          <a:latin typeface="Arial" charset="0"/>
          <a:ea typeface="ＭＳ Ｐゴシック" charset="-128"/>
        </a:defRPr>
      </a:lvl3pPr>
      <a:lvl4pPr algn="ctr" rtl="0" eaLnBrk="0" fontAlgn="base" hangingPunct="0">
        <a:spcBef>
          <a:spcPct val="0"/>
        </a:spcBef>
        <a:spcAft>
          <a:spcPct val="0"/>
        </a:spcAft>
        <a:defRPr sz="3600">
          <a:solidFill>
            <a:srgbClr val="222222"/>
          </a:solidFill>
          <a:latin typeface="Arial" charset="0"/>
          <a:ea typeface="ＭＳ Ｐゴシック" charset="-128"/>
        </a:defRPr>
      </a:lvl4pPr>
      <a:lvl5pPr algn="ctr" rtl="0" eaLnBrk="0" fontAlgn="base" hangingPunct="0">
        <a:spcBef>
          <a:spcPct val="0"/>
        </a:spcBef>
        <a:spcAft>
          <a:spcPct val="0"/>
        </a:spcAft>
        <a:defRPr sz="3600">
          <a:solidFill>
            <a:srgbClr val="222222"/>
          </a:solidFill>
          <a:latin typeface="Arial" charset="0"/>
          <a:ea typeface="ＭＳ Ｐゴシック" charset="-128"/>
        </a:defRPr>
      </a:lvl5pPr>
      <a:lvl6pPr marL="457200" algn="ctr" rtl="0" fontAlgn="base">
        <a:spcBef>
          <a:spcPct val="0"/>
        </a:spcBef>
        <a:spcAft>
          <a:spcPct val="0"/>
        </a:spcAft>
        <a:defRPr sz="3600">
          <a:solidFill>
            <a:srgbClr val="222222"/>
          </a:solidFill>
          <a:latin typeface="Arial" charset="0"/>
        </a:defRPr>
      </a:lvl6pPr>
      <a:lvl7pPr marL="914400" algn="ctr" rtl="0" fontAlgn="base">
        <a:spcBef>
          <a:spcPct val="0"/>
        </a:spcBef>
        <a:spcAft>
          <a:spcPct val="0"/>
        </a:spcAft>
        <a:defRPr sz="3600">
          <a:solidFill>
            <a:srgbClr val="222222"/>
          </a:solidFill>
          <a:latin typeface="Arial" charset="0"/>
        </a:defRPr>
      </a:lvl7pPr>
      <a:lvl8pPr marL="1371600" algn="ctr" rtl="0" fontAlgn="base">
        <a:spcBef>
          <a:spcPct val="0"/>
        </a:spcBef>
        <a:spcAft>
          <a:spcPct val="0"/>
        </a:spcAft>
        <a:defRPr sz="3600">
          <a:solidFill>
            <a:srgbClr val="222222"/>
          </a:solidFill>
          <a:latin typeface="Arial" charset="0"/>
        </a:defRPr>
      </a:lvl8pPr>
      <a:lvl9pPr marL="1828800" algn="ctr" rtl="0" fontAlgn="base">
        <a:spcBef>
          <a:spcPct val="0"/>
        </a:spcBef>
        <a:spcAft>
          <a:spcPct val="0"/>
        </a:spcAft>
        <a:defRPr sz="3600">
          <a:solidFill>
            <a:srgbClr val="222222"/>
          </a:solidFill>
          <a:latin typeface="Arial" charset="0"/>
        </a:defRPr>
      </a:lvl9pPr>
    </p:titleStyle>
    <p:bodyStyle>
      <a:lvl1pPr marL="342900" indent="-342900" algn="l" rtl="0" eaLnBrk="0" fontAlgn="base" hangingPunct="0">
        <a:spcBef>
          <a:spcPct val="20000"/>
        </a:spcBef>
        <a:spcAft>
          <a:spcPct val="0"/>
        </a:spcAft>
        <a:buChar char="•"/>
        <a:defRPr sz="2600">
          <a:solidFill>
            <a:srgbClr val="222222"/>
          </a:solidFill>
          <a:latin typeface="+mn-lt"/>
          <a:ea typeface="ＭＳ Ｐゴシック" charset="-128"/>
          <a:cs typeface="+mn-cs"/>
        </a:defRPr>
      </a:lvl1pPr>
      <a:lvl2pPr marL="742950" indent="-285750" algn="l" rtl="0" eaLnBrk="0" fontAlgn="base" hangingPunct="0">
        <a:spcBef>
          <a:spcPct val="20000"/>
        </a:spcBef>
        <a:spcAft>
          <a:spcPct val="0"/>
        </a:spcAft>
        <a:buChar char="–"/>
        <a:defRPr sz="2400">
          <a:solidFill>
            <a:srgbClr val="222222"/>
          </a:solidFill>
          <a:latin typeface="+mn-lt"/>
          <a:ea typeface="ＭＳ Ｐゴシック" charset="-128"/>
        </a:defRPr>
      </a:lvl2pPr>
      <a:lvl3pPr marL="1143000" indent="-228600" algn="l" rtl="0" eaLnBrk="0" fontAlgn="base" hangingPunct="0">
        <a:spcBef>
          <a:spcPct val="20000"/>
        </a:spcBef>
        <a:spcAft>
          <a:spcPct val="0"/>
        </a:spcAft>
        <a:buChar char="•"/>
        <a:defRPr sz="2200">
          <a:solidFill>
            <a:srgbClr val="222222"/>
          </a:solidFill>
          <a:latin typeface="+mn-lt"/>
          <a:ea typeface="ＭＳ Ｐゴシック" charset="-128"/>
        </a:defRPr>
      </a:lvl3pPr>
      <a:lvl4pPr marL="1600200" indent="-228600" algn="l" rtl="0" eaLnBrk="0" fontAlgn="base" hangingPunct="0">
        <a:spcBef>
          <a:spcPct val="20000"/>
        </a:spcBef>
        <a:spcAft>
          <a:spcPct val="0"/>
        </a:spcAft>
        <a:buChar char="–"/>
        <a:defRPr sz="2200">
          <a:solidFill>
            <a:srgbClr val="222222"/>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Times New Roman" pitchFamily="18" charset="0"/>
          <a:ea typeface="ＭＳ Ｐゴシック" charset="-128"/>
        </a:defRPr>
      </a:lvl5pPr>
      <a:lvl6pPr marL="2514600" indent="-228600" algn="l" rtl="0" fontAlgn="base">
        <a:spcBef>
          <a:spcPct val="20000"/>
        </a:spcBef>
        <a:spcAft>
          <a:spcPct val="0"/>
        </a:spcAft>
        <a:buChar char="»"/>
        <a:defRPr sz="2000">
          <a:solidFill>
            <a:schemeClr val="tx1"/>
          </a:solidFill>
          <a:latin typeface="Times New Roman" pitchFamily="18" charset="0"/>
        </a:defRPr>
      </a:lvl6pPr>
      <a:lvl7pPr marL="2971800" indent="-228600" algn="l" rtl="0" fontAlgn="base">
        <a:spcBef>
          <a:spcPct val="20000"/>
        </a:spcBef>
        <a:spcAft>
          <a:spcPct val="0"/>
        </a:spcAft>
        <a:buChar char="»"/>
        <a:defRPr sz="2000">
          <a:solidFill>
            <a:schemeClr val="tx1"/>
          </a:solidFill>
          <a:latin typeface="Times New Roman" pitchFamily="18" charset="0"/>
        </a:defRPr>
      </a:lvl7pPr>
      <a:lvl8pPr marL="3429000" indent="-228600" algn="l" rtl="0" fontAlgn="base">
        <a:spcBef>
          <a:spcPct val="20000"/>
        </a:spcBef>
        <a:spcAft>
          <a:spcPct val="0"/>
        </a:spcAft>
        <a:buChar char="»"/>
        <a:defRPr sz="2000">
          <a:solidFill>
            <a:schemeClr val="tx1"/>
          </a:solidFill>
          <a:latin typeface="Times New Roman" pitchFamily="18" charset="0"/>
        </a:defRPr>
      </a:lvl8pPr>
      <a:lvl9pPr marL="3886200" indent="-228600" algn="l" rtl="0" fontAlgn="base">
        <a:spcBef>
          <a:spcPct val="20000"/>
        </a:spcBef>
        <a:spcAft>
          <a:spcPct val="0"/>
        </a:spcAft>
        <a:buChar char="»"/>
        <a:defRPr sz="2000">
          <a:solidFill>
            <a:schemeClr val="tx1"/>
          </a:solidFill>
          <a:latin typeface="Times New Roman" pitchFamily="18"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533400" y="381000"/>
            <a:ext cx="80772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2051" name="Rectangle 3"/>
          <p:cNvSpPr>
            <a:spLocks noGrp="1" noChangeArrowheads="1"/>
          </p:cNvSpPr>
          <p:nvPr>
            <p:ph type="body" idx="1"/>
          </p:nvPr>
        </p:nvSpPr>
        <p:spPr bwMode="auto">
          <a:xfrm>
            <a:off x="533400" y="1676400"/>
            <a:ext cx="8077200" cy="4572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Rectangle 6"/>
          <p:cNvSpPr>
            <a:spLocks noGrp="1" noChangeArrowheads="1"/>
          </p:cNvSpPr>
          <p:nvPr>
            <p:ph type="sldNum" sz="quarter" idx="4"/>
          </p:nvPr>
        </p:nvSpPr>
        <p:spPr bwMode="auto">
          <a:xfrm>
            <a:off x="6553200" y="6248400"/>
            <a:ext cx="1905000" cy="4572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r">
              <a:defRPr sz="1400">
                <a:solidFill>
                  <a:srgbClr val="95CA18"/>
                </a:solidFill>
                <a:latin typeface="Arial" charset="0"/>
              </a:defRPr>
            </a:lvl1pPr>
          </a:lstStyle>
          <a:p>
            <a:pPr>
              <a:defRPr/>
            </a:pPr>
            <a:fld id="{42C8FDDD-C08A-4C51-B5ED-1F35138E696D}" type="slidenum">
              <a:rPr lang="en-US"/>
              <a:pPr>
                <a:defRPr/>
              </a:pPr>
              <a:t>‹#›</a:t>
            </a:fld>
            <a:endParaRPr lang="en-US"/>
          </a:p>
        </p:txBody>
      </p:sp>
      <p:sp>
        <p:nvSpPr>
          <p:cNvPr id="9" name="Footer Placeholder 8"/>
          <p:cNvSpPr>
            <a:spLocks noGrp="1"/>
          </p:cNvSpPr>
          <p:nvPr>
            <p:ph type="ftr" sz="quarter" idx="3"/>
          </p:nvPr>
        </p:nvSpPr>
        <p:spPr>
          <a:xfrm>
            <a:off x="533400" y="6356350"/>
            <a:ext cx="5486400" cy="365125"/>
          </a:xfrm>
          <a:prstGeom prst="rect">
            <a:avLst/>
          </a:prstGeom>
        </p:spPr>
        <p:txBody>
          <a:bodyPr vert="horz" lIns="91440" tIns="45720" rIns="91440" bIns="45720" rtlCol="0" anchor="ctr"/>
          <a:lstStyle>
            <a:lvl1pPr algn="ctr">
              <a:defRPr sz="1200" b="0">
                <a:solidFill>
                  <a:srgbClr val="95CA18"/>
                </a:solidFill>
                <a:latin typeface="+mn-lt"/>
                <a:ea typeface="+mn-ea"/>
              </a:defRPr>
            </a:lvl1pPr>
          </a:lstStyle>
          <a:p>
            <a:pPr>
              <a:defRPr/>
            </a:pPr>
            <a:r>
              <a:rPr lang="en-US"/>
              <a:t>Android Boot Camp for Developers Using Java, 3rd Ed.</a:t>
            </a:r>
          </a:p>
        </p:txBody>
      </p:sp>
      <p:sp>
        <p:nvSpPr>
          <p:cNvPr id="2" name="TextBox 1"/>
          <p:cNvSpPr txBox="1"/>
          <p:nvPr userDrawn="1"/>
        </p:nvSpPr>
        <p:spPr>
          <a:xfrm>
            <a:off x="5410200" y="6356350"/>
            <a:ext cx="2667000" cy="815608"/>
          </a:xfrm>
          <a:prstGeom prst="rect">
            <a:avLst/>
          </a:prstGeom>
          <a:noFill/>
        </p:spPr>
        <p:txBody>
          <a:bodyPr wrap="square" rtlCol="0">
            <a:spAutoFit/>
          </a:bodyPr>
          <a:lstStyle/>
          <a:p>
            <a:pPr marL="0" marR="0" indent="0" algn="l" defTabSz="914400" rtl="0" eaLnBrk="1" fontAlgn="base" latinLnBrk="0" hangingPunct="1">
              <a:lnSpc>
                <a:spcPct val="100000"/>
              </a:lnSpc>
              <a:spcBef>
                <a:spcPct val="0"/>
              </a:spcBef>
              <a:spcAft>
                <a:spcPct val="0"/>
              </a:spcAft>
              <a:buClrTx/>
              <a:buSzTx/>
              <a:buFontTx/>
              <a:buNone/>
              <a:tabLst/>
              <a:defRPr/>
            </a:pPr>
            <a:r>
              <a:rPr lang="en-US" sz="900" dirty="0">
                <a:solidFill>
                  <a:schemeClr val="tx1"/>
                </a:solidFill>
              </a:rPr>
              <a:t>© 2016 Cengage Learning®. May not be scanned, copied or duplicated, or posted to a publicly accessible website, in whole or in part.</a:t>
            </a:r>
          </a:p>
          <a:p>
            <a:endParaRPr lang="en-US" dirty="0"/>
          </a:p>
        </p:txBody>
      </p:sp>
    </p:spTree>
  </p:cSld>
  <p:clrMap bg1="lt1" tx1="dk1" bg2="lt2" tx2="dk2" accent1="accent1" accent2="accent2" accent3="accent3" accent4="accent4" accent5="accent5" accent6="accent6" hlink="hlink" folHlink="folHlink"/>
  <p:sldLayoutIdLst>
    <p:sldLayoutId id="2147485019" r:id="rId1"/>
    <p:sldLayoutId id="2147485020" r:id="rId2"/>
    <p:sldLayoutId id="2147485021" r:id="rId3"/>
    <p:sldLayoutId id="2147485022" r:id="rId4"/>
    <p:sldLayoutId id="2147485023" r:id="rId5"/>
    <p:sldLayoutId id="2147485024" r:id="rId6"/>
    <p:sldLayoutId id="2147485025" r:id="rId7"/>
    <p:sldLayoutId id="2147485026" r:id="rId8"/>
    <p:sldLayoutId id="2147485027" r:id="rId9"/>
    <p:sldLayoutId id="2147485028" r:id="rId10"/>
    <p:sldLayoutId id="2147485029" r:id="rId11"/>
    <p:sldLayoutId id="2147485030" r:id="rId12"/>
    <p:sldLayoutId id="2147485031" r:id="rId13"/>
  </p:sldLayoutIdLst>
  <p:hf hdr="0" dt="0"/>
  <p:txStyles>
    <p:titleStyle>
      <a:lvl1pPr algn="ctr" rtl="0" eaLnBrk="0" fontAlgn="base" hangingPunct="0">
        <a:spcBef>
          <a:spcPct val="0"/>
        </a:spcBef>
        <a:spcAft>
          <a:spcPct val="0"/>
        </a:spcAft>
        <a:defRPr sz="3600" b="1">
          <a:solidFill>
            <a:srgbClr val="95CA18"/>
          </a:solidFill>
          <a:latin typeface="+mj-lt"/>
          <a:ea typeface="ＭＳ Ｐゴシック" charset="-128"/>
          <a:cs typeface="+mj-cs"/>
        </a:defRPr>
      </a:lvl1pPr>
      <a:lvl2pPr algn="ctr" rtl="0" eaLnBrk="0" fontAlgn="base" hangingPunct="0">
        <a:spcBef>
          <a:spcPct val="0"/>
        </a:spcBef>
        <a:spcAft>
          <a:spcPct val="0"/>
        </a:spcAft>
        <a:defRPr sz="3600" b="1">
          <a:solidFill>
            <a:srgbClr val="95CA18"/>
          </a:solidFill>
          <a:latin typeface="Arial" charset="0"/>
          <a:ea typeface="ＭＳ Ｐゴシック" charset="-128"/>
        </a:defRPr>
      </a:lvl2pPr>
      <a:lvl3pPr algn="ctr" rtl="0" eaLnBrk="0" fontAlgn="base" hangingPunct="0">
        <a:spcBef>
          <a:spcPct val="0"/>
        </a:spcBef>
        <a:spcAft>
          <a:spcPct val="0"/>
        </a:spcAft>
        <a:defRPr sz="3600" b="1">
          <a:solidFill>
            <a:srgbClr val="95CA18"/>
          </a:solidFill>
          <a:latin typeface="Arial" charset="0"/>
          <a:ea typeface="ＭＳ Ｐゴシック" charset="-128"/>
        </a:defRPr>
      </a:lvl3pPr>
      <a:lvl4pPr algn="ctr" rtl="0" eaLnBrk="0" fontAlgn="base" hangingPunct="0">
        <a:spcBef>
          <a:spcPct val="0"/>
        </a:spcBef>
        <a:spcAft>
          <a:spcPct val="0"/>
        </a:spcAft>
        <a:defRPr sz="3600" b="1">
          <a:solidFill>
            <a:srgbClr val="95CA18"/>
          </a:solidFill>
          <a:latin typeface="Arial" charset="0"/>
          <a:ea typeface="ＭＳ Ｐゴシック" charset="-128"/>
        </a:defRPr>
      </a:lvl4pPr>
      <a:lvl5pPr algn="ctr" rtl="0" eaLnBrk="0" fontAlgn="base" hangingPunct="0">
        <a:spcBef>
          <a:spcPct val="0"/>
        </a:spcBef>
        <a:spcAft>
          <a:spcPct val="0"/>
        </a:spcAft>
        <a:defRPr sz="3600" b="1">
          <a:solidFill>
            <a:srgbClr val="95CA18"/>
          </a:solidFill>
          <a:latin typeface="Arial" charset="0"/>
          <a:ea typeface="ＭＳ Ｐゴシック" charset="-128"/>
        </a:defRPr>
      </a:lvl5pPr>
      <a:lvl6pPr marL="457200" algn="ctr" rtl="0" eaLnBrk="1" fontAlgn="base" hangingPunct="1">
        <a:spcBef>
          <a:spcPct val="0"/>
        </a:spcBef>
        <a:spcAft>
          <a:spcPct val="0"/>
        </a:spcAft>
        <a:defRPr sz="3600">
          <a:solidFill>
            <a:srgbClr val="222222"/>
          </a:solidFill>
          <a:latin typeface="Arial" charset="0"/>
        </a:defRPr>
      </a:lvl6pPr>
      <a:lvl7pPr marL="914400" algn="ctr" rtl="0" eaLnBrk="1" fontAlgn="base" hangingPunct="1">
        <a:spcBef>
          <a:spcPct val="0"/>
        </a:spcBef>
        <a:spcAft>
          <a:spcPct val="0"/>
        </a:spcAft>
        <a:defRPr sz="3600">
          <a:solidFill>
            <a:srgbClr val="222222"/>
          </a:solidFill>
          <a:latin typeface="Arial" charset="0"/>
        </a:defRPr>
      </a:lvl7pPr>
      <a:lvl8pPr marL="1371600" algn="ctr" rtl="0" eaLnBrk="1" fontAlgn="base" hangingPunct="1">
        <a:spcBef>
          <a:spcPct val="0"/>
        </a:spcBef>
        <a:spcAft>
          <a:spcPct val="0"/>
        </a:spcAft>
        <a:defRPr sz="3600">
          <a:solidFill>
            <a:srgbClr val="222222"/>
          </a:solidFill>
          <a:latin typeface="Arial" charset="0"/>
        </a:defRPr>
      </a:lvl8pPr>
      <a:lvl9pPr marL="1828800" algn="ctr" rtl="0" eaLnBrk="1" fontAlgn="base" hangingPunct="1">
        <a:spcBef>
          <a:spcPct val="0"/>
        </a:spcBef>
        <a:spcAft>
          <a:spcPct val="0"/>
        </a:spcAft>
        <a:defRPr sz="3600">
          <a:solidFill>
            <a:srgbClr val="222222"/>
          </a:solidFill>
          <a:latin typeface="Arial" charset="0"/>
        </a:defRPr>
      </a:lvl9pPr>
    </p:titleStyle>
    <p:bodyStyle>
      <a:lvl1pPr marL="342900" indent="-342900" algn="l" rtl="0" eaLnBrk="0" fontAlgn="base" hangingPunct="0">
        <a:spcBef>
          <a:spcPct val="20000"/>
        </a:spcBef>
        <a:spcAft>
          <a:spcPct val="0"/>
        </a:spcAft>
        <a:buChar char="•"/>
        <a:defRPr sz="2600">
          <a:solidFill>
            <a:srgbClr val="222222"/>
          </a:solidFill>
          <a:latin typeface="+mn-lt"/>
          <a:ea typeface="ＭＳ Ｐゴシック" charset="-128"/>
          <a:cs typeface="+mn-cs"/>
        </a:defRPr>
      </a:lvl1pPr>
      <a:lvl2pPr marL="742950" indent="-285750" algn="l" rtl="0" eaLnBrk="0" fontAlgn="base" hangingPunct="0">
        <a:spcBef>
          <a:spcPct val="20000"/>
        </a:spcBef>
        <a:spcAft>
          <a:spcPct val="0"/>
        </a:spcAft>
        <a:buChar char="–"/>
        <a:defRPr sz="2400">
          <a:solidFill>
            <a:srgbClr val="222222"/>
          </a:solidFill>
          <a:latin typeface="+mn-lt"/>
          <a:ea typeface="ＭＳ Ｐゴシック" charset="-128"/>
        </a:defRPr>
      </a:lvl2pPr>
      <a:lvl3pPr marL="1143000" indent="-228600" algn="l" rtl="0" eaLnBrk="0" fontAlgn="base" hangingPunct="0">
        <a:spcBef>
          <a:spcPct val="20000"/>
        </a:spcBef>
        <a:spcAft>
          <a:spcPct val="0"/>
        </a:spcAft>
        <a:buChar char="•"/>
        <a:defRPr sz="2200">
          <a:solidFill>
            <a:srgbClr val="222222"/>
          </a:solidFill>
          <a:latin typeface="+mn-lt"/>
          <a:ea typeface="ＭＳ Ｐゴシック" charset="-128"/>
        </a:defRPr>
      </a:lvl3pPr>
      <a:lvl4pPr marL="1600200" indent="-228600" algn="l" rtl="0" eaLnBrk="0" fontAlgn="base" hangingPunct="0">
        <a:spcBef>
          <a:spcPct val="20000"/>
        </a:spcBef>
        <a:spcAft>
          <a:spcPct val="0"/>
        </a:spcAft>
        <a:buChar char="–"/>
        <a:defRPr sz="2200">
          <a:solidFill>
            <a:srgbClr val="222222"/>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Times New Roman" pitchFamily="18" charset="0"/>
          <a:ea typeface="ＭＳ Ｐゴシック" charset="-128"/>
        </a:defRPr>
      </a:lvl5pPr>
      <a:lvl6pPr marL="2514600" indent="-228600" algn="l" rtl="0" eaLnBrk="1" fontAlgn="base" hangingPunct="1">
        <a:spcBef>
          <a:spcPct val="20000"/>
        </a:spcBef>
        <a:spcAft>
          <a:spcPct val="0"/>
        </a:spcAft>
        <a:buChar char="»"/>
        <a:defRPr sz="2000">
          <a:solidFill>
            <a:schemeClr val="tx1"/>
          </a:solidFill>
          <a:latin typeface="Times New Roman" pitchFamily="18" charset="0"/>
        </a:defRPr>
      </a:lvl6pPr>
      <a:lvl7pPr marL="2971800" indent="-228600" algn="l" rtl="0" eaLnBrk="1" fontAlgn="base" hangingPunct="1">
        <a:spcBef>
          <a:spcPct val="20000"/>
        </a:spcBef>
        <a:spcAft>
          <a:spcPct val="0"/>
        </a:spcAft>
        <a:buChar char="»"/>
        <a:defRPr sz="2000">
          <a:solidFill>
            <a:schemeClr val="tx1"/>
          </a:solidFill>
          <a:latin typeface="Times New Roman" pitchFamily="18" charset="0"/>
        </a:defRPr>
      </a:lvl7pPr>
      <a:lvl8pPr marL="3429000" indent="-228600" algn="l" rtl="0" eaLnBrk="1" fontAlgn="base" hangingPunct="1">
        <a:spcBef>
          <a:spcPct val="20000"/>
        </a:spcBef>
        <a:spcAft>
          <a:spcPct val="0"/>
        </a:spcAft>
        <a:buChar char="»"/>
        <a:defRPr sz="2000">
          <a:solidFill>
            <a:schemeClr val="tx1"/>
          </a:solidFill>
          <a:latin typeface="Times New Roman" pitchFamily="18" charset="0"/>
        </a:defRPr>
      </a:lvl8pPr>
      <a:lvl9pPr marL="3886200" indent="-228600" algn="l" rtl="0" eaLnBrk="1" fontAlgn="base" hangingPunct="1">
        <a:spcBef>
          <a:spcPct val="20000"/>
        </a:spcBef>
        <a:spcAft>
          <a:spcPct val="0"/>
        </a:spcAft>
        <a:buChar char="»"/>
        <a:defRPr sz="2000">
          <a:solidFill>
            <a:schemeClr val="tx1"/>
          </a:solidFill>
          <a:latin typeface="Times New Roman" pitchFamily="18"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9.xml"/><Relationship Id="rId1" Type="http://schemas.openxmlformats.org/officeDocument/2006/relationships/slideLayout" Target="../slideLayouts/slideLayout13.xml"/><Relationship Id="rId4" Type="http://schemas.openxmlformats.org/officeDocument/2006/relationships/image" Target="../media/image3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2.xml"/><Relationship Id="rId1" Type="http://schemas.openxmlformats.org/officeDocument/2006/relationships/slideLayout" Target="../slideLayouts/slideLayout13.xml"/><Relationship Id="rId4" Type="http://schemas.openxmlformats.org/officeDocument/2006/relationships/image" Target="../media/image39.png"/></Relationships>
</file>

<file path=ppt/slides/_rels/slide4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48.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752600"/>
            <a:ext cx="8229600" cy="4495800"/>
          </a:xfrm>
        </p:spPr>
        <p:txBody>
          <a:bodyPr/>
          <a:lstStyle/>
          <a:p>
            <a:pPr algn="ctr">
              <a:buNone/>
            </a:pPr>
            <a:r>
              <a:rPr lang="en-US" sz="3600" b="1" dirty="0">
                <a:solidFill>
                  <a:srgbClr val="95CA18"/>
                </a:solidFill>
              </a:rPr>
              <a:t>Android Boot Camp for Developers Using Java, 3E</a:t>
            </a:r>
          </a:p>
          <a:p>
            <a:pPr>
              <a:buNone/>
            </a:pPr>
            <a:endParaRPr lang="en-US" sz="2800" b="1" dirty="0">
              <a:solidFill>
                <a:srgbClr val="95CA18"/>
              </a:solidFill>
            </a:endParaRPr>
          </a:p>
          <a:p>
            <a:pPr algn="ctr">
              <a:buNone/>
            </a:pPr>
            <a:r>
              <a:rPr lang="en-US" sz="2800" b="1" dirty="0">
                <a:solidFill>
                  <a:srgbClr val="95CA18"/>
                </a:solidFill>
              </a:rPr>
              <a:t>Chapter 2: Simplify! </a:t>
            </a:r>
            <a:br>
              <a:rPr lang="en-US" sz="2800" b="1" dirty="0">
                <a:solidFill>
                  <a:srgbClr val="95CA18"/>
                </a:solidFill>
              </a:rPr>
            </a:br>
            <a:r>
              <a:rPr lang="en-US" sz="2800" b="1" dirty="0">
                <a:solidFill>
                  <a:srgbClr val="95CA18"/>
                </a:solidFill>
              </a:rPr>
              <a:t>The Android User Interface</a:t>
            </a:r>
          </a:p>
        </p:txBody>
      </p:sp>
      <p:sp>
        <p:nvSpPr>
          <p:cNvPr id="4" name="Slide Number Placeholder 3"/>
          <p:cNvSpPr>
            <a:spLocks noGrp="1"/>
          </p:cNvSpPr>
          <p:nvPr>
            <p:ph type="sldNum" sz="quarter" idx="10"/>
          </p:nvPr>
        </p:nvSpPr>
        <p:spPr/>
        <p:txBody>
          <a:bodyPr/>
          <a:lstStyle/>
          <a:p>
            <a:pPr>
              <a:defRPr/>
            </a:pPr>
            <a:fld id="{81CC398E-8576-432A-9ED2-8AE361CA1DED}" type="slidenum">
              <a:rPr lang="en-US" smtClean="0"/>
              <a:pPr>
                <a:defRPr/>
              </a:pPr>
              <a:t>1</a:t>
            </a:fld>
            <a:endParaRPr lang="en-US"/>
          </a:p>
        </p:txBody>
      </p:sp>
      <p:sp>
        <p:nvSpPr>
          <p:cNvPr id="5" name="Footer Placeholder 4"/>
          <p:cNvSpPr>
            <a:spLocks noGrp="1"/>
          </p:cNvSpPr>
          <p:nvPr>
            <p:ph type="ftr" sz="quarter" idx="11"/>
          </p:nvPr>
        </p:nvSpPr>
        <p:spPr/>
        <p:txBody>
          <a:bodyPr/>
          <a:lstStyle/>
          <a:p>
            <a:pPr>
              <a:defRPr/>
            </a:pPr>
            <a:r>
              <a:rPr lang="en-US" dirty="0"/>
              <a:t>Android Boot Camp for Developers Using Java, 3rd 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a:xfrm>
            <a:off x="533400" y="304800"/>
            <a:ext cx="8077200" cy="1143000"/>
          </a:xfrm>
        </p:spPr>
        <p:txBody>
          <a:bodyPr/>
          <a:lstStyle/>
          <a:p>
            <a:pPr eaLnBrk="1" hangingPunct="1"/>
            <a:r>
              <a:rPr lang="en-US" sz="3200" dirty="0"/>
              <a:t>Using the String Table in the Translations Editor</a:t>
            </a:r>
            <a:endParaRPr lang="en-US" sz="3200" dirty="0">
              <a:latin typeface="Courier New" panose="02070309020205020404" pitchFamily="49" charset="0"/>
              <a:cs typeface="Courier New" panose="02070309020205020404" pitchFamily="49" charset="0"/>
            </a:endParaRPr>
          </a:p>
        </p:txBody>
      </p:sp>
      <p:sp>
        <p:nvSpPr>
          <p:cNvPr id="20484" name="Slide Number Placeholder 4"/>
          <p:cNvSpPr>
            <a:spLocks noGrp="1"/>
          </p:cNvSpPr>
          <p:nvPr>
            <p:ph type="sldNum" sz="quarter" idx="10"/>
          </p:nvPr>
        </p:nvSpPr>
        <p:spPr>
          <a:noFill/>
        </p:spPr>
        <p:txBody>
          <a:bodyPr/>
          <a:lstStyle/>
          <a:p>
            <a:fld id="{A1EFFD72-3394-4268-AEF0-CC290B307A14}" type="slidenum">
              <a:rPr lang="en-US" smtClean="0"/>
              <a:pPr/>
              <a:t>10</a:t>
            </a:fld>
            <a:endParaRPr lang="en-US"/>
          </a:p>
        </p:txBody>
      </p:sp>
      <p:sp>
        <p:nvSpPr>
          <p:cNvPr id="13316" name="Footer Placeholder 3"/>
          <p:cNvSpPr>
            <a:spLocks noGrp="1"/>
          </p:cNvSpPr>
          <p:nvPr>
            <p:ph type="ftr" sz="quarter" idx="11"/>
          </p:nvPr>
        </p:nvSpPr>
        <p:spPr/>
        <p:txBody>
          <a:bodyPr/>
          <a:lstStyle/>
          <a:p>
            <a:pPr>
              <a:defRPr/>
            </a:pPr>
            <a:r>
              <a:rPr lang="en-US"/>
              <a:t>Android Boot Camp for Developers Using Java, 3rd Ed.</a:t>
            </a:r>
          </a:p>
        </p:txBody>
      </p:sp>
      <p:sp>
        <p:nvSpPr>
          <p:cNvPr id="6" name="Content Placeholder 8"/>
          <p:cNvSpPr>
            <a:spLocks noGrp="1"/>
          </p:cNvSpPr>
          <p:nvPr>
            <p:ph idx="1"/>
          </p:nvPr>
        </p:nvSpPr>
        <p:spPr>
          <a:xfrm>
            <a:off x="533400" y="1447800"/>
            <a:ext cx="8077200" cy="4572000"/>
          </a:xfrm>
        </p:spPr>
        <p:txBody>
          <a:bodyPr/>
          <a:lstStyle/>
          <a:p>
            <a:pPr eaLnBrk="1" hangingPunct="1"/>
            <a:r>
              <a:rPr lang="en-US" b="1" dirty="0"/>
              <a:t>strings.xml </a:t>
            </a:r>
            <a:r>
              <a:rPr lang="en-US" dirty="0"/>
              <a:t>is a default file that is part of every Android application and contains commonly used strings for an application</a:t>
            </a:r>
          </a:p>
          <a:p>
            <a:pPr eaLnBrk="1" hangingPunct="1"/>
            <a:r>
              <a:rPr lang="en-US" b="1" dirty="0"/>
              <a:t>Localization </a:t>
            </a:r>
            <a:r>
              <a:rPr lang="en-US" dirty="0"/>
              <a:t>is the use of the String table to change text based on the user’s preferred language</a:t>
            </a:r>
          </a:p>
          <a:p>
            <a:r>
              <a:rPr lang="en-US" dirty="0"/>
              <a:t>Every string is composed of a </a:t>
            </a:r>
            <a:r>
              <a:rPr lang="en-US" b="1" dirty="0"/>
              <a:t>key</a:t>
            </a:r>
            <a:r>
              <a:rPr lang="en-US" dirty="0"/>
              <a:t>, also called the </a:t>
            </a:r>
            <a:br>
              <a:rPr lang="en-US" dirty="0"/>
            </a:br>
            <a:r>
              <a:rPr lang="en-US" b="1" dirty="0"/>
              <a:t>id property</a:t>
            </a:r>
            <a:r>
              <a:rPr lang="en-US" dirty="0"/>
              <a:t>, which is the name of a control, and a default value, which is the text associated with the control</a:t>
            </a:r>
          </a:p>
          <a:p>
            <a:pPr lvl="1" eaLnBrk="1" hangingPunct="1"/>
            <a:endParaRPr lang="en-US" dirty="0"/>
          </a:p>
          <a:p>
            <a:pPr eaLnBrk="1" hangingPunct="1"/>
            <a:endParaRPr lang="en-US" b="1" dirty="0"/>
          </a:p>
        </p:txBody>
      </p:sp>
    </p:spTree>
    <p:extLst>
      <p:ext uri="{BB962C8B-B14F-4D97-AF65-F5344CB8AC3E}">
        <p14:creationId xmlns:p14="http://schemas.microsoft.com/office/powerpoint/2010/main" val="37763094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a:xfrm>
            <a:off x="533400" y="228600"/>
            <a:ext cx="8077200" cy="1143000"/>
          </a:xfrm>
        </p:spPr>
        <p:txBody>
          <a:bodyPr/>
          <a:lstStyle/>
          <a:p>
            <a:pPr eaLnBrk="1" hangingPunct="1"/>
            <a:r>
              <a:rPr lang="en-US" sz="3200" dirty="0"/>
              <a:t>Using the String Table in the Translations Editor </a:t>
            </a:r>
            <a:r>
              <a:rPr lang="en-US" sz="1200" dirty="0">
                <a:latin typeface="Courier New" panose="02070309020205020404" pitchFamily="49" charset="0"/>
                <a:cs typeface="Courier New" panose="02070309020205020404" pitchFamily="49" charset="0"/>
              </a:rPr>
              <a:t>(continued) </a:t>
            </a:r>
          </a:p>
        </p:txBody>
      </p:sp>
      <p:sp>
        <p:nvSpPr>
          <p:cNvPr id="20484" name="Slide Number Placeholder 4"/>
          <p:cNvSpPr>
            <a:spLocks noGrp="1"/>
          </p:cNvSpPr>
          <p:nvPr>
            <p:ph type="sldNum" sz="quarter" idx="10"/>
          </p:nvPr>
        </p:nvSpPr>
        <p:spPr>
          <a:noFill/>
        </p:spPr>
        <p:txBody>
          <a:bodyPr/>
          <a:lstStyle/>
          <a:p>
            <a:fld id="{A1EFFD72-3394-4268-AEF0-CC290B307A14}" type="slidenum">
              <a:rPr lang="en-US" smtClean="0"/>
              <a:pPr/>
              <a:t>11</a:t>
            </a:fld>
            <a:endParaRPr lang="en-US"/>
          </a:p>
        </p:txBody>
      </p:sp>
      <p:sp>
        <p:nvSpPr>
          <p:cNvPr id="13316"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542925" y="1652587"/>
            <a:ext cx="8058150" cy="3552825"/>
          </a:xfrm>
          <a:prstGeom prst="rect">
            <a:avLst/>
          </a:prstGeom>
        </p:spPr>
      </p:pic>
    </p:spTree>
    <p:extLst>
      <p:ext uri="{BB962C8B-B14F-4D97-AF65-F5344CB8AC3E}">
        <p14:creationId xmlns:p14="http://schemas.microsoft.com/office/powerpoint/2010/main" val="7472052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4" name="Slide Number Placeholder 4"/>
          <p:cNvSpPr>
            <a:spLocks noGrp="1"/>
          </p:cNvSpPr>
          <p:nvPr>
            <p:ph type="sldNum" sz="quarter" idx="10"/>
          </p:nvPr>
        </p:nvSpPr>
        <p:spPr>
          <a:noFill/>
        </p:spPr>
        <p:txBody>
          <a:bodyPr/>
          <a:lstStyle/>
          <a:p>
            <a:fld id="{A1EFFD72-3394-4268-AEF0-CC290B307A14}" type="slidenum">
              <a:rPr lang="en-US" smtClean="0"/>
              <a:pPr/>
              <a:t>12</a:t>
            </a:fld>
            <a:endParaRPr lang="en-US"/>
          </a:p>
        </p:txBody>
      </p:sp>
      <p:sp>
        <p:nvSpPr>
          <p:cNvPr id="13316"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1676400" y="1503218"/>
            <a:ext cx="5757862" cy="4675490"/>
          </a:xfrm>
          <a:prstGeom prst="rect">
            <a:avLst/>
          </a:prstGeom>
        </p:spPr>
      </p:pic>
      <p:sp>
        <p:nvSpPr>
          <p:cNvPr id="8" name="Title 1"/>
          <p:cNvSpPr>
            <a:spLocks noGrp="1"/>
          </p:cNvSpPr>
          <p:nvPr>
            <p:ph type="title"/>
          </p:nvPr>
        </p:nvSpPr>
        <p:spPr>
          <a:xfrm>
            <a:off x="533400" y="228600"/>
            <a:ext cx="8077200" cy="1143000"/>
          </a:xfrm>
        </p:spPr>
        <p:txBody>
          <a:bodyPr/>
          <a:lstStyle/>
          <a:p>
            <a:pPr eaLnBrk="1" hangingPunct="1"/>
            <a:r>
              <a:rPr lang="en-US" sz="3200" dirty="0"/>
              <a:t>Using the String Table in the Translations Editor </a:t>
            </a:r>
            <a:r>
              <a:rPr lang="en-US" sz="1200" dirty="0">
                <a:latin typeface="Courier New" panose="02070309020205020404" pitchFamily="49" charset="0"/>
                <a:cs typeface="Courier New" panose="02070309020205020404" pitchFamily="49" charset="0"/>
              </a:rPr>
              <a:t>(continued) </a:t>
            </a:r>
          </a:p>
        </p:txBody>
      </p:sp>
    </p:spTree>
    <p:extLst>
      <p:ext uri="{BB962C8B-B14F-4D97-AF65-F5344CB8AC3E}">
        <p14:creationId xmlns:p14="http://schemas.microsoft.com/office/powerpoint/2010/main" val="4440098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4" name="Slide Number Placeholder 4"/>
          <p:cNvSpPr>
            <a:spLocks noGrp="1"/>
          </p:cNvSpPr>
          <p:nvPr>
            <p:ph type="sldNum" sz="quarter" idx="10"/>
          </p:nvPr>
        </p:nvSpPr>
        <p:spPr>
          <a:noFill/>
        </p:spPr>
        <p:txBody>
          <a:bodyPr/>
          <a:lstStyle/>
          <a:p>
            <a:fld id="{A1EFFD72-3394-4268-AEF0-CC290B307A14}" type="slidenum">
              <a:rPr lang="en-US" smtClean="0"/>
              <a:pPr/>
              <a:t>13</a:t>
            </a:fld>
            <a:endParaRPr lang="en-US"/>
          </a:p>
        </p:txBody>
      </p:sp>
      <p:sp>
        <p:nvSpPr>
          <p:cNvPr id="13316"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1519237" y="1619250"/>
            <a:ext cx="6105525" cy="4533900"/>
          </a:xfrm>
          <a:prstGeom prst="rect">
            <a:avLst/>
          </a:prstGeom>
        </p:spPr>
      </p:pic>
      <p:sp>
        <p:nvSpPr>
          <p:cNvPr id="8" name="Title 1"/>
          <p:cNvSpPr>
            <a:spLocks noGrp="1"/>
          </p:cNvSpPr>
          <p:nvPr>
            <p:ph type="title"/>
          </p:nvPr>
        </p:nvSpPr>
        <p:spPr>
          <a:xfrm>
            <a:off x="533400" y="228600"/>
            <a:ext cx="8077200" cy="1143000"/>
          </a:xfrm>
        </p:spPr>
        <p:txBody>
          <a:bodyPr/>
          <a:lstStyle/>
          <a:p>
            <a:pPr eaLnBrk="1" hangingPunct="1"/>
            <a:r>
              <a:rPr lang="en-US" sz="3200" dirty="0"/>
              <a:t>Using the String Table in the Translations Editor </a:t>
            </a:r>
            <a:r>
              <a:rPr lang="en-US" sz="1200" dirty="0">
                <a:latin typeface="Courier New" panose="02070309020205020404" pitchFamily="49" charset="0"/>
                <a:cs typeface="Courier New" panose="02070309020205020404" pitchFamily="49" charset="0"/>
              </a:rPr>
              <a:t>(continued) </a:t>
            </a:r>
          </a:p>
        </p:txBody>
      </p:sp>
    </p:spTree>
    <p:extLst>
      <p:ext uri="{BB962C8B-B14F-4D97-AF65-F5344CB8AC3E}">
        <p14:creationId xmlns:p14="http://schemas.microsoft.com/office/powerpoint/2010/main" val="1079659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4" name="Slide Number Placeholder 4"/>
          <p:cNvSpPr>
            <a:spLocks noGrp="1"/>
          </p:cNvSpPr>
          <p:nvPr>
            <p:ph type="sldNum" sz="quarter" idx="10"/>
          </p:nvPr>
        </p:nvSpPr>
        <p:spPr>
          <a:noFill/>
        </p:spPr>
        <p:txBody>
          <a:bodyPr/>
          <a:lstStyle/>
          <a:p>
            <a:fld id="{A1EFFD72-3394-4268-AEF0-CC290B307A14}" type="slidenum">
              <a:rPr lang="en-US" smtClean="0"/>
              <a:pPr/>
              <a:t>14</a:t>
            </a:fld>
            <a:endParaRPr lang="en-US"/>
          </a:p>
        </p:txBody>
      </p:sp>
      <p:sp>
        <p:nvSpPr>
          <p:cNvPr id="13316"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1600200" y="1730297"/>
            <a:ext cx="5612191" cy="4311805"/>
          </a:xfrm>
          <a:prstGeom prst="rect">
            <a:avLst/>
          </a:prstGeom>
        </p:spPr>
      </p:pic>
      <p:sp>
        <p:nvSpPr>
          <p:cNvPr id="8" name="Title 1"/>
          <p:cNvSpPr>
            <a:spLocks noGrp="1"/>
          </p:cNvSpPr>
          <p:nvPr>
            <p:ph type="title"/>
          </p:nvPr>
        </p:nvSpPr>
        <p:spPr>
          <a:xfrm>
            <a:off x="533400" y="228600"/>
            <a:ext cx="8077200" cy="1143000"/>
          </a:xfrm>
        </p:spPr>
        <p:txBody>
          <a:bodyPr/>
          <a:lstStyle/>
          <a:p>
            <a:pPr eaLnBrk="1" hangingPunct="1"/>
            <a:r>
              <a:rPr lang="en-US" sz="3200" dirty="0"/>
              <a:t>Using the String Table in the Translations Editor </a:t>
            </a:r>
            <a:r>
              <a:rPr lang="en-US" sz="1200" dirty="0">
                <a:latin typeface="Courier New" panose="02070309020205020404" pitchFamily="49" charset="0"/>
                <a:cs typeface="Courier New" panose="02070309020205020404" pitchFamily="49" charset="0"/>
              </a:rPr>
              <a:t>(continued) </a:t>
            </a:r>
          </a:p>
        </p:txBody>
      </p:sp>
    </p:spTree>
    <p:extLst>
      <p:ext uri="{BB962C8B-B14F-4D97-AF65-F5344CB8AC3E}">
        <p14:creationId xmlns:p14="http://schemas.microsoft.com/office/powerpoint/2010/main" val="974579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4" name="Slide Number Placeholder 4"/>
          <p:cNvSpPr>
            <a:spLocks noGrp="1"/>
          </p:cNvSpPr>
          <p:nvPr>
            <p:ph type="sldNum" sz="quarter" idx="10"/>
          </p:nvPr>
        </p:nvSpPr>
        <p:spPr>
          <a:noFill/>
        </p:spPr>
        <p:txBody>
          <a:bodyPr/>
          <a:lstStyle/>
          <a:p>
            <a:fld id="{A1EFFD72-3394-4268-AEF0-CC290B307A14}" type="slidenum">
              <a:rPr lang="en-US" smtClean="0"/>
              <a:pPr/>
              <a:t>15</a:t>
            </a:fld>
            <a:endParaRPr lang="en-US"/>
          </a:p>
        </p:txBody>
      </p:sp>
      <p:sp>
        <p:nvSpPr>
          <p:cNvPr id="13316"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1066801" y="1517073"/>
            <a:ext cx="5867400" cy="4602410"/>
          </a:xfrm>
          <a:prstGeom prst="rect">
            <a:avLst/>
          </a:prstGeom>
        </p:spPr>
      </p:pic>
      <p:pic>
        <p:nvPicPr>
          <p:cNvPr id="4" name="Picture 3"/>
          <p:cNvPicPr>
            <a:picLocks noChangeAspect="1"/>
          </p:cNvPicPr>
          <p:nvPr/>
        </p:nvPicPr>
        <p:blipFill>
          <a:blip r:embed="rId4"/>
          <a:stretch>
            <a:fillRect/>
          </a:stretch>
        </p:blipFill>
        <p:spPr>
          <a:xfrm>
            <a:off x="5029201" y="4241168"/>
            <a:ext cx="3962400" cy="1440493"/>
          </a:xfrm>
          <a:prstGeom prst="rect">
            <a:avLst/>
          </a:prstGeom>
          <a:ln w="12700">
            <a:solidFill>
              <a:schemeClr val="tx1"/>
            </a:solidFill>
          </a:ln>
        </p:spPr>
      </p:pic>
      <p:sp>
        <p:nvSpPr>
          <p:cNvPr id="9" name="Title 1"/>
          <p:cNvSpPr>
            <a:spLocks noGrp="1"/>
          </p:cNvSpPr>
          <p:nvPr>
            <p:ph type="title"/>
          </p:nvPr>
        </p:nvSpPr>
        <p:spPr>
          <a:xfrm>
            <a:off x="533400" y="228600"/>
            <a:ext cx="8077200" cy="1143000"/>
          </a:xfrm>
        </p:spPr>
        <p:txBody>
          <a:bodyPr/>
          <a:lstStyle/>
          <a:p>
            <a:pPr eaLnBrk="1" hangingPunct="1"/>
            <a:r>
              <a:rPr lang="en-US" sz="3200" dirty="0"/>
              <a:t>Using the String Table in the Translations Editor </a:t>
            </a:r>
            <a:r>
              <a:rPr lang="en-US" sz="1200" dirty="0">
                <a:latin typeface="Courier New" panose="02070309020205020404" pitchFamily="49" charset="0"/>
                <a:cs typeface="Courier New" panose="02070309020205020404" pitchFamily="49" charset="0"/>
              </a:rPr>
              <a:t>(continued) </a:t>
            </a:r>
          </a:p>
        </p:txBody>
      </p:sp>
    </p:spTree>
    <p:extLst>
      <p:ext uri="{BB962C8B-B14F-4D97-AF65-F5344CB8AC3E}">
        <p14:creationId xmlns:p14="http://schemas.microsoft.com/office/powerpoint/2010/main" val="19742742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en-US" sz="3200" dirty="0"/>
              <a:t>Relative Layouts and Linear Layouts</a:t>
            </a:r>
          </a:p>
        </p:txBody>
      </p:sp>
      <p:sp>
        <p:nvSpPr>
          <p:cNvPr id="20483" name="Content Placeholder 8"/>
          <p:cNvSpPr>
            <a:spLocks noGrp="1"/>
          </p:cNvSpPr>
          <p:nvPr>
            <p:ph idx="1"/>
          </p:nvPr>
        </p:nvSpPr>
        <p:spPr>
          <a:xfrm>
            <a:off x="533400" y="1447800"/>
            <a:ext cx="8077200" cy="4572000"/>
          </a:xfrm>
        </p:spPr>
        <p:txBody>
          <a:bodyPr/>
          <a:lstStyle/>
          <a:p>
            <a:pPr eaLnBrk="1" hangingPunct="1"/>
            <a:r>
              <a:rPr lang="en-US" dirty="0"/>
              <a:t>A </a:t>
            </a:r>
            <a:r>
              <a:rPr lang="en-US" b="1" dirty="0"/>
              <a:t>Relative Layout </a:t>
            </a:r>
            <a:r>
              <a:rPr lang="en-US" dirty="0"/>
              <a:t>organizes layout components in relation to each other</a:t>
            </a:r>
          </a:p>
          <a:p>
            <a:pPr lvl="1" eaLnBrk="1" hangingPunct="1"/>
            <a:r>
              <a:rPr lang="en-US" dirty="0"/>
              <a:t>Provides more </a:t>
            </a:r>
            <a:br>
              <a:rPr lang="en-US" dirty="0"/>
            </a:br>
            <a:r>
              <a:rPr lang="en-US" dirty="0"/>
              <a:t>flexibility in </a:t>
            </a:r>
            <a:br>
              <a:rPr lang="en-US" dirty="0"/>
            </a:br>
            <a:r>
              <a:rPr lang="en-US" dirty="0"/>
              <a:t>positioning than </a:t>
            </a:r>
            <a:br>
              <a:rPr lang="en-US" dirty="0"/>
            </a:br>
            <a:r>
              <a:rPr lang="en-US" dirty="0"/>
              <a:t>Linear layouts</a:t>
            </a:r>
          </a:p>
          <a:p>
            <a:pPr lvl="1" eaLnBrk="1" hangingPunct="1"/>
            <a:r>
              <a:rPr lang="en-US" dirty="0"/>
              <a:t>Must be changed </a:t>
            </a:r>
            <a:br>
              <a:rPr lang="en-US" dirty="0"/>
            </a:br>
            <a:r>
              <a:rPr lang="en-US" dirty="0"/>
              <a:t>from the linear </a:t>
            </a:r>
            <a:br>
              <a:rPr lang="en-US" dirty="0"/>
            </a:br>
            <a:r>
              <a:rPr lang="en-US" dirty="0"/>
              <a:t>default </a:t>
            </a:r>
          </a:p>
          <a:p>
            <a:pPr eaLnBrk="1" hangingPunct="1"/>
            <a:endParaRPr lang="en-US" b="1" dirty="0"/>
          </a:p>
        </p:txBody>
      </p:sp>
      <p:sp>
        <p:nvSpPr>
          <p:cNvPr id="20484" name="Slide Number Placeholder 4"/>
          <p:cNvSpPr>
            <a:spLocks noGrp="1"/>
          </p:cNvSpPr>
          <p:nvPr>
            <p:ph type="sldNum" sz="quarter" idx="10"/>
          </p:nvPr>
        </p:nvSpPr>
        <p:spPr>
          <a:noFill/>
        </p:spPr>
        <p:txBody>
          <a:bodyPr/>
          <a:lstStyle/>
          <a:p>
            <a:fld id="{A1EFFD72-3394-4268-AEF0-CC290B307A14}" type="slidenum">
              <a:rPr lang="en-US" smtClean="0"/>
              <a:pPr/>
              <a:t>16</a:t>
            </a:fld>
            <a:endParaRPr lang="en-US"/>
          </a:p>
        </p:txBody>
      </p:sp>
      <p:sp>
        <p:nvSpPr>
          <p:cNvPr id="13316"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4152121" y="1981200"/>
            <a:ext cx="4815487" cy="4191000"/>
          </a:xfrm>
          <a:prstGeom prst="rect">
            <a:avLst/>
          </a:prstGeom>
        </p:spPr>
      </p:pic>
    </p:spTree>
    <p:extLst>
      <p:ext uri="{BB962C8B-B14F-4D97-AF65-F5344CB8AC3E}">
        <p14:creationId xmlns:p14="http://schemas.microsoft.com/office/powerpoint/2010/main" val="14262789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pPr eaLnBrk="1" hangingPunct="1"/>
            <a:r>
              <a:rPr lang="en-US" sz="3200" dirty="0"/>
              <a:t>Relative Layouts and Linear Layouts </a:t>
            </a:r>
            <a:r>
              <a:rPr lang="en-US" sz="1200" dirty="0"/>
              <a:t>(cont’d)</a:t>
            </a:r>
          </a:p>
        </p:txBody>
      </p:sp>
      <p:sp>
        <p:nvSpPr>
          <p:cNvPr id="22531" name="Content Placeholder 2"/>
          <p:cNvSpPr>
            <a:spLocks noGrp="1"/>
          </p:cNvSpPr>
          <p:nvPr>
            <p:ph idx="1"/>
          </p:nvPr>
        </p:nvSpPr>
        <p:spPr/>
        <p:txBody>
          <a:bodyPr/>
          <a:lstStyle/>
          <a:p>
            <a:pPr eaLnBrk="1" hangingPunct="1"/>
            <a:r>
              <a:rPr lang="en-US" dirty="0"/>
              <a:t>A </a:t>
            </a:r>
            <a:r>
              <a:rPr lang="en-US" b="1" dirty="0"/>
              <a:t>Linear Layout </a:t>
            </a:r>
            <a:r>
              <a:rPr lang="en-US" dirty="0"/>
              <a:t>organizes layout components in a vertical column or horizontal row</a:t>
            </a:r>
          </a:p>
          <a:p>
            <a:pPr lvl="1" eaLnBrk="1" hangingPunct="1"/>
            <a:r>
              <a:rPr lang="en-US" dirty="0"/>
              <a:t>Objects are placed </a:t>
            </a:r>
            <a:br>
              <a:rPr lang="en-US" dirty="0"/>
            </a:br>
            <a:r>
              <a:rPr lang="en-US" dirty="0"/>
              <a:t>directly below each </a:t>
            </a:r>
            <a:br>
              <a:rPr lang="en-US" dirty="0"/>
            </a:br>
            <a:r>
              <a:rPr lang="en-US" dirty="0"/>
              <a:t>other </a:t>
            </a:r>
          </a:p>
          <a:p>
            <a:pPr lvl="1" eaLnBrk="1" hangingPunct="1"/>
            <a:r>
              <a:rPr lang="en-US" dirty="0"/>
              <a:t>Can be switched </a:t>
            </a:r>
            <a:br>
              <a:rPr lang="en-US" dirty="0"/>
            </a:br>
            <a:r>
              <a:rPr lang="en-US" dirty="0"/>
              <a:t>from vertical to </a:t>
            </a:r>
            <a:br>
              <a:rPr lang="en-US" dirty="0"/>
            </a:br>
            <a:r>
              <a:rPr lang="en-US" dirty="0"/>
              <a:t>horizontal </a:t>
            </a:r>
            <a:br>
              <a:rPr lang="en-US" dirty="0"/>
            </a:br>
            <a:r>
              <a:rPr lang="en-US" dirty="0"/>
              <a:t>orientation</a:t>
            </a:r>
          </a:p>
          <a:p>
            <a:pPr lvl="1" eaLnBrk="1" hangingPunct="1"/>
            <a:r>
              <a:rPr lang="en-US" b="1" i="1" dirty="0"/>
              <a:t>Linear layout is </a:t>
            </a:r>
            <a:br>
              <a:rPr lang="en-US" b="1" i="1" dirty="0"/>
            </a:br>
            <a:r>
              <a:rPr lang="en-US" b="1" i="1" dirty="0"/>
              <a:t>the default layout</a:t>
            </a:r>
          </a:p>
          <a:p>
            <a:pPr lvl="2" eaLnBrk="1" hangingPunct="1"/>
            <a:endParaRPr lang="en-US" dirty="0"/>
          </a:p>
        </p:txBody>
      </p:sp>
      <p:sp>
        <p:nvSpPr>
          <p:cNvPr id="22532" name="Slide Number Placeholder 4"/>
          <p:cNvSpPr>
            <a:spLocks noGrp="1"/>
          </p:cNvSpPr>
          <p:nvPr>
            <p:ph type="sldNum" sz="quarter" idx="10"/>
          </p:nvPr>
        </p:nvSpPr>
        <p:spPr>
          <a:noFill/>
        </p:spPr>
        <p:txBody>
          <a:bodyPr/>
          <a:lstStyle/>
          <a:p>
            <a:fld id="{902AE9BC-D029-4C74-BA35-81C5C0F9AE39}" type="slidenum">
              <a:rPr lang="en-US" smtClean="0"/>
              <a:pPr/>
              <a:t>17</a:t>
            </a:fld>
            <a:endParaRPr lang="en-US"/>
          </a:p>
        </p:txBody>
      </p:sp>
      <p:sp>
        <p:nvSpPr>
          <p:cNvPr id="15364"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4210050" y="2563353"/>
            <a:ext cx="4629150" cy="3685047"/>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533400" y="228600"/>
            <a:ext cx="8077200" cy="1143000"/>
          </a:xfrm>
        </p:spPr>
        <p:txBody>
          <a:bodyPr/>
          <a:lstStyle/>
          <a:p>
            <a:pPr eaLnBrk="1" hangingPunct="1"/>
            <a:r>
              <a:rPr lang="en-US" sz="3200" dirty="0"/>
              <a:t>Designing the Healthy Recipes Opening User Interface</a:t>
            </a:r>
          </a:p>
        </p:txBody>
      </p:sp>
      <p:sp>
        <p:nvSpPr>
          <p:cNvPr id="21507" name="Slide Number Placeholder 4"/>
          <p:cNvSpPr>
            <a:spLocks noGrp="1"/>
          </p:cNvSpPr>
          <p:nvPr>
            <p:ph type="sldNum" sz="quarter" idx="10"/>
          </p:nvPr>
        </p:nvSpPr>
        <p:spPr>
          <a:noFill/>
        </p:spPr>
        <p:txBody>
          <a:bodyPr/>
          <a:lstStyle/>
          <a:p>
            <a:fld id="{3999601D-5897-467E-B3FA-E39117A61663}" type="slidenum">
              <a:rPr lang="en-US" smtClean="0"/>
              <a:pPr/>
              <a:t>18</a:t>
            </a:fld>
            <a:endParaRPr lang="en-US"/>
          </a:p>
        </p:txBody>
      </p:sp>
      <p:sp>
        <p:nvSpPr>
          <p:cNvPr id="14339" name="Footer Placeholder 3"/>
          <p:cNvSpPr>
            <a:spLocks noGrp="1"/>
          </p:cNvSpPr>
          <p:nvPr>
            <p:ph type="ftr" sz="quarter" idx="11"/>
          </p:nvPr>
        </p:nvSpPr>
        <p:spPr/>
        <p:txBody>
          <a:bodyPr/>
          <a:lstStyle/>
          <a:p>
            <a:pPr>
              <a:defRPr/>
            </a:pPr>
            <a:r>
              <a:rPr lang="en-US"/>
              <a:t>Android Boot Camp for Developers Using Java, 3rd Ed.</a:t>
            </a:r>
          </a:p>
        </p:txBody>
      </p:sp>
      <p:sp>
        <p:nvSpPr>
          <p:cNvPr id="9" name="Content Placeholder 2"/>
          <p:cNvSpPr>
            <a:spLocks noGrp="1"/>
          </p:cNvSpPr>
          <p:nvPr>
            <p:ph idx="1"/>
          </p:nvPr>
        </p:nvSpPr>
        <p:spPr>
          <a:xfrm>
            <a:off x="304800" y="1447800"/>
            <a:ext cx="8534400" cy="4572000"/>
          </a:xfrm>
        </p:spPr>
        <p:txBody>
          <a:bodyPr/>
          <a:lstStyle/>
          <a:p>
            <a:pPr eaLnBrk="1" hangingPunct="1"/>
            <a:r>
              <a:rPr lang="en-US" dirty="0"/>
              <a:t>The </a:t>
            </a:r>
            <a:r>
              <a:rPr lang="en-US" b="1" dirty="0"/>
              <a:t>text property </a:t>
            </a:r>
            <a:r>
              <a:rPr lang="en-US" dirty="0"/>
              <a:t>uses text from a string resource to display within the control. </a:t>
            </a:r>
          </a:p>
          <a:p>
            <a:pPr eaLnBrk="1" hangingPunct="1"/>
            <a:r>
              <a:rPr lang="en-US" dirty="0"/>
              <a:t>The </a:t>
            </a:r>
            <a:r>
              <a:rPr lang="en-US" b="1" dirty="0" err="1"/>
              <a:t>textSize</a:t>
            </a:r>
            <a:r>
              <a:rPr lang="en-US" b="1" dirty="0"/>
              <a:t> property </a:t>
            </a:r>
            <a:r>
              <a:rPr lang="en-US" dirty="0"/>
              <a:t>can use various units of measurement, as shown below </a:t>
            </a:r>
          </a:p>
          <a:p>
            <a:pPr eaLnBrk="1" hangingPunct="1"/>
            <a:r>
              <a:rPr lang="en-US" dirty="0"/>
              <a:t>The preferred unit </a:t>
            </a:r>
            <a:br>
              <a:rPr lang="en-US" dirty="0"/>
            </a:br>
            <a:r>
              <a:rPr lang="en-US" dirty="0"/>
              <a:t>of measurement </a:t>
            </a:r>
            <a:br>
              <a:rPr lang="en-US" dirty="0"/>
            </a:br>
            <a:r>
              <a:rPr lang="en-US" dirty="0"/>
              <a:t>is often </a:t>
            </a:r>
            <a:r>
              <a:rPr lang="en-US" b="1" dirty="0" err="1"/>
              <a:t>sp</a:t>
            </a:r>
            <a:r>
              <a:rPr lang="en-US" dirty="0"/>
              <a:t>, which </a:t>
            </a:r>
            <a:br>
              <a:rPr lang="en-US" dirty="0"/>
            </a:br>
            <a:r>
              <a:rPr lang="en-US" dirty="0"/>
              <a:t>stands for </a:t>
            </a:r>
            <a:br>
              <a:rPr lang="en-US" dirty="0"/>
            </a:br>
            <a:r>
              <a:rPr lang="en-US" dirty="0"/>
              <a:t>scaled-independent </a:t>
            </a:r>
            <a:br>
              <a:rPr lang="en-US" dirty="0"/>
            </a:br>
            <a:r>
              <a:rPr lang="en-US" dirty="0"/>
              <a:t>pixels</a:t>
            </a:r>
          </a:p>
        </p:txBody>
      </p:sp>
      <p:pic>
        <p:nvPicPr>
          <p:cNvPr id="2" name="Picture 1"/>
          <p:cNvPicPr>
            <a:picLocks noChangeAspect="1"/>
          </p:cNvPicPr>
          <p:nvPr/>
        </p:nvPicPr>
        <p:blipFill>
          <a:blip r:embed="rId3"/>
          <a:stretch>
            <a:fillRect/>
          </a:stretch>
        </p:blipFill>
        <p:spPr>
          <a:xfrm>
            <a:off x="3744508" y="3124200"/>
            <a:ext cx="5399492" cy="2408520"/>
          </a:xfrm>
          <a:prstGeom prst="rect">
            <a:avLst/>
          </a:prstGeom>
        </p:spPr>
      </p:pic>
    </p:spTree>
    <p:extLst>
      <p:ext uri="{BB962C8B-B14F-4D97-AF65-F5344CB8AC3E}">
        <p14:creationId xmlns:p14="http://schemas.microsoft.com/office/powerpoint/2010/main" val="9230975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a:xfrm>
            <a:off x="533400" y="228600"/>
            <a:ext cx="8077200" cy="1143000"/>
          </a:xfrm>
        </p:spPr>
        <p:txBody>
          <a:bodyPr/>
          <a:lstStyle/>
          <a:p>
            <a:pPr eaLnBrk="1" hangingPunct="1"/>
            <a:r>
              <a:rPr lang="en-US" sz="3200" dirty="0"/>
              <a:t>Designing the Healthy Recipes Opening User Interface </a:t>
            </a:r>
            <a:r>
              <a:rPr lang="en-US" sz="1200" dirty="0"/>
              <a:t>(cont’d)</a:t>
            </a:r>
          </a:p>
        </p:txBody>
      </p:sp>
      <p:sp>
        <p:nvSpPr>
          <p:cNvPr id="25603" name="Slide Number Placeholder 4"/>
          <p:cNvSpPr>
            <a:spLocks noGrp="1"/>
          </p:cNvSpPr>
          <p:nvPr>
            <p:ph type="sldNum" sz="quarter" idx="10"/>
          </p:nvPr>
        </p:nvSpPr>
        <p:spPr>
          <a:noFill/>
        </p:spPr>
        <p:txBody>
          <a:bodyPr/>
          <a:lstStyle/>
          <a:p>
            <a:fld id="{985B2A78-AEE0-4A95-92F8-CA34A2B8B4E8}" type="slidenum">
              <a:rPr lang="en-US" smtClean="0"/>
              <a:pPr/>
              <a:t>19</a:t>
            </a:fld>
            <a:endParaRPr lang="en-US"/>
          </a:p>
        </p:txBody>
      </p:sp>
      <p:sp>
        <p:nvSpPr>
          <p:cNvPr id="18435" name="Footer Placeholder 3"/>
          <p:cNvSpPr>
            <a:spLocks noGrp="1"/>
          </p:cNvSpPr>
          <p:nvPr>
            <p:ph type="ftr" sz="quarter" idx="11"/>
          </p:nvPr>
        </p:nvSpPr>
        <p:spPr/>
        <p:txBody>
          <a:bodyPr/>
          <a:lstStyle/>
          <a:p>
            <a:pPr>
              <a:defRPr/>
            </a:pPr>
            <a:r>
              <a:rPr lang="en-US"/>
              <a:t>Android Boot Camp for Developers Using Java, 3rd Ed.</a:t>
            </a:r>
          </a:p>
        </p:txBody>
      </p:sp>
      <p:pic>
        <p:nvPicPr>
          <p:cNvPr id="4" name="Picture 3"/>
          <p:cNvPicPr>
            <a:picLocks noChangeAspect="1"/>
          </p:cNvPicPr>
          <p:nvPr/>
        </p:nvPicPr>
        <p:blipFill>
          <a:blip r:embed="rId3"/>
          <a:stretch>
            <a:fillRect/>
          </a:stretch>
        </p:blipFill>
        <p:spPr>
          <a:xfrm>
            <a:off x="1447800" y="1526275"/>
            <a:ext cx="6424612" cy="47221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a:t>Objectives</a:t>
            </a:r>
          </a:p>
        </p:txBody>
      </p:sp>
      <p:sp>
        <p:nvSpPr>
          <p:cNvPr id="17411" name="Rectangle 3"/>
          <p:cNvSpPr>
            <a:spLocks noGrp="1" noChangeArrowheads="1"/>
          </p:cNvSpPr>
          <p:nvPr>
            <p:ph idx="1"/>
          </p:nvPr>
        </p:nvSpPr>
        <p:spPr>
          <a:xfrm>
            <a:off x="533400" y="1447800"/>
            <a:ext cx="8077200" cy="4572000"/>
          </a:xfrm>
        </p:spPr>
        <p:txBody>
          <a:bodyPr/>
          <a:lstStyle/>
          <a:p>
            <a:pPr eaLnBrk="1" hangingPunct="1">
              <a:buFontTx/>
              <a:buNone/>
            </a:pPr>
            <a:r>
              <a:rPr lang="en-US" dirty="0"/>
              <a:t>In this chapter</a:t>
            </a:r>
            <a:r>
              <a:rPr lang="en-US"/>
              <a:t>, you learn </a:t>
            </a:r>
            <a:r>
              <a:rPr lang="en-US" dirty="0"/>
              <a:t>to:</a:t>
            </a:r>
          </a:p>
          <a:p>
            <a:pPr eaLnBrk="1" hangingPunct="1"/>
            <a:r>
              <a:rPr lang="en-US" dirty="0"/>
              <a:t>Develop a user interface using the </a:t>
            </a:r>
            <a:r>
              <a:rPr lang="en-US" dirty="0" err="1"/>
              <a:t>TextView</a:t>
            </a:r>
            <a:r>
              <a:rPr lang="en-US" dirty="0"/>
              <a:t>, </a:t>
            </a:r>
            <a:r>
              <a:rPr lang="en-US" dirty="0" err="1"/>
              <a:t>ImageView</a:t>
            </a:r>
            <a:r>
              <a:rPr lang="en-US" dirty="0"/>
              <a:t>, and Button controls</a:t>
            </a:r>
          </a:p>
          <a:p>
            <a:pPr eaLnBrk="1" hangingPunct="1"/>
            <a:r>
              <a:rPr lang="en-US" dirty="0"/>
              <a:t>Add text in strings.xml using the Translations Editor</a:t>
            </a:r>
          </a:p>
          <a:p>
            <a:pPr eaLnBrk="1" hangingPunct="1"/>
            <a:r>
              <a:rPr lang="en-US" dirty="0"/>
              <a:t>Create an Android project that includes a Button event</a:t>
            </a:r>
          </a:p>
          <a:p>
            <a:pPr eaLnBrk="1" hangingPunct="1"/>
            <a:r>
              <a:rPr lang="en-US" dirty="0"/>
              <a:t>Describe Relative and Linear layouts for the user interface</a:t>
            </a:r>
          </a:p>
          <a:p>
            <a:pPr eaLnBrk="1" hangingPunct="1"/>
            <a:r>
              <a:rPr lang="en-US" dirty="0"/>
              <a:t>Create multiple Android Activities</a:t>
            </a:r>
          </a:p>
          <a:p>
            <a:pPr eaLnBrk="1" hangingPunct="1"/>
            <a:r>
              <a:rPr lang="en-US" dirty="0"/>
              <a:t>View activities to the Android Manifest file</a:t>
            </a:r>
          </a:p>
          <a:p>
            <a:pPr marL="0" indent="0" eaLnBrk="1" hangingPunct="1">
              <a:buNone/>
            </a:pPr>
            <a:endParaRPr lang="en-US" dirty="0"/>
          </a:p>
        </p:txBody>
      </p:sp>
      <p:sp>
        <p:nvSpPr>
          <p:cNvPr id="17412" name="Slide Number Placeholder 4"/>
          <p:cNvSpPr>
            <a:spLocks noGrp="1"/>
          </p:cNvSpPr>
          <p:nvPr>
            <p:ph type="sldNum" sz="quarter" idx="10"/>
          </p:nvPr>
        </p:nvSpPr>
        <p:spPr>
          <a:noFill/>
        </p:spPr>
        <p:txBody>
          <a:bodyPr/>
          <a:lstStyle/>
          <a:p>
            <a:fld id="{48107105-1A3C-4764-B83D-12CD9AA59282}" type="slidenum">
              <a:rPr lang="en-US" smtClean="0"/>
              <a:pPr/>
              <a:t>2</a:t>
            </a:fld>
            <a:endParaRPr lang="en-US"/>
          </a:p>
        </p:txBody>
      </p:sp>
      <p:sp>
        <p:nvSpPr>
          <p:cNvPr id="10244" name="Rectangle 5"/>
          <p:cNvSpPr>
            <a:spLocks noGrp="1" noChangeArrowheads="1"/>
          </p:cNvSpPr>
          <p:nvPr>
            <p:ph type="ftr" sz="quarter" idx="11"/>
          </p:nvPr>
        </p:nvSpPr>
        <p:spPr/>
        <p:txBody>
          <a:bodyPr/>
          <a:lstStyle/>
          <a:p>
            <a:pPr>
              <a:defRPr/>
            </a:pPr>
            <a:r>
              <a:rPr lang="en-US" dirty="0"/>
              <a:t>Android Boot Camp for Developers Using Java, 3rd Ed.</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Slide Number Placeholder 4"/>
          <p:cNvSpPr>
            <a:spLocks noGrp="1"/>
          </p:cNvSpPr>
          <p:nvPr>
            <p:ph type="sldNum" sz="quarter" idx="10"/>
          </p:nvPr>
        </p:nvSpPr>
        <p:spPr>
          <a:noFill/>
        </p:spPr>
        <p:txBody>
          <a:bodyPr/>
          <a:lstStyle/>
          <a:p>
            <a:fld id="{985B2A78-AEE0-4A95-92F8-CA34A2B8B4E8}" type="slidenum">
              <a:rPr lang="en-US" smtClean="0"/>
              <a:pPr/>
              <a:t>20</a:t>
            </a:fld>
            <a:endParaRPr lang="en-US"/>
          </a:p>
        </p:txBody>
      </p:sp>
      <p:sp>
        <p:nvSpPr>
          <p:cNvPr id="18435"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1752600" y="1460124"/>
            <a:ext cx="5991225" cy="4852153"/>
          </a:xfrm>
          <a:prstGeom prst="rect">
            <a:avLst/>
          </a:prstGeom>
        </p:spPr>
      </p:pic>
      <p:sp>
        <p:nvSpPr>
          <p:cNvPr id="8" name="Title 1"/>
          <p:cNvSpPr>
            <a:spLocks noGrp="1"/>
          </p:cNvSpPr>
          <p:nvPr>
            <p:ph type="title"/>
          </p:nvPr>
        </p:nvSpPr>
        <p:spPr>
          <a:xfrm>
            <a:off x="533400" y="228600"/>
            <a:ext cx="8077200" cy="1143000"/>
          </a:xfrm>
        </p:spPr>
        <p:txBody>
          <a:bodyPr/>
          <a:lstStyle/>
          <a:p>
            <a:pPr eaLnBrk="1" hangingPunct="1"/>
            <a:r>
              <a:rPr lang="en-US" sz="3200" dirty="0"/>
              <a:t>Designing the Healthy Recipes Opening User Interface </a:t>
            </a:r>
            <a:r>
              <a:rPr lang="en-US" sz="1200" dirty="0"/>
              <a:t>(cont’d)</a:t>
            </a:r>
          </a:p>
        </p:txBody>
      </p:sp>
    </p:spTree>
    <p:extLst>
      <p:ext uri="{BB962C8B-B14F-4D97-AF65-F5344CB8AC3E}">
        <p14:creationId xmlns:p14="http://schemas.microsoft.com/office/powerpoint/2010/main" val="467429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Slide Number Placeholder 4"/>
          <p:cNvSpPr>
            <a:spLocks noGrp="1"/>
          </p:cNvSpPr>
          <p:nvPr>
            <p:ph type="sldNum" sz="quarter" idx="10"/>
          </p:nvPr>
        </p:nvSpPr>
        <p:spPr>
          <a:noFill/>
        </p:spPr>
        <p:txBody>
          <a:bodyPr/>
          <a:lstStyle/>
          <a:p>
            <a:fld id="{985B2A78-AEE0-4A95-92F8-CA34A2B8B4E8}" type="slidenum">
              <a:rPr lang="en-US" smtClean="0"/>
              <a:pPr/>
              <a:t>21</a:t>
            </a:fld>
            <a:endParaRPr lang="en-US"/>
          </a:p>
        </p:txBody>
      </p:sp>
      <p:sp>
        <p:nvSpPr>
          <p:cNvPr id="18435"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2321719" y="1453774"/>
            <a:ext cx="4500562" cy="4787699"/>
          </a:xfrm>
          <a:prstGeom prst="rect">
            <a:avLst/>
          </a:prstGeom>
        </p:spPr>
      </p:pic>
      <p:sp>
        <p:nvSpPr>
          <p:cNvPr id="8" name="Title 1"/>
          <p:cNvSpPr>
            <a:spLocks noGrp="1"/>
          </p:cNvSpPr>
          <p:nvPr>
            <p:ph type="title"/>
          </p:nvPr>
        </p:nvSpPr>
        <p:spPr>
          <a:xfrm>
            <a:off x="533400" y="228600"/>
            <a:ext cx="8077200" cy="1143000"/>
          </a:xfrm>
        </p:spPr>
        <p:txBody>
          <a:bodyPr/>
          <a:lstStyle/>
          <a:p>
            <a:pPr eaLnBrk="1" hangingPunct="1"/>
            <a:r>
              <a:rPr lang="en-US" sz="3200" dirty="0"/>
              <a:t>Designing the Healthy Recipes Opening User Interface </a:t>
            </a:r>
            <a:r>
              <a:rPr lang="en-US" sz="1200" dirty="0"/>
              <a:t>(cont’d)</a:t>
            </a:r>
          </a:p>
        </p:txBody>
      </p:sp>
    </p:spTree>
    <p:extLst>
      <p:ext uri="{BB962C8B-B14F-4D97-AF65-F5344CB8AC3E}">
        <p14:creationId xmlns:p14="http://schemas.microsoft.com/office/powerpoint/2010/main" val="35014861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Slide Number Placeholder 4"/>
          <p:cNvSpPr>
            <a:spLocks noGrp="1"/>
          </p:cNvSpPr>
          <p:nvPr>
            <p:ph type="sldNum" sz="quarter" idx="10"/>
          </p:nvPr>
        </p:nvSpPr>
        <p:spPr>
          <a:noFill/>
        </p:spPr>
        <p:txBody>
          <a:bodyPr/>
          <a:lstStyle/>
          <a:p>
            <a:fld id="{985B2A78-AEE0-4A95-92F8-CA34A2B8B4E8}" type="slidenum">
              <a:rPr lang="en-US" smtClean="0"/>
              <a:pPr/>
              <a:t>22</a:t>
            </a:fld>
            <a:endParaRPr lang="en-US"/>
          </a:p>
        </p:txBody>
      </p:sp>
      <p:sp>
        <p:nvSpPr>
          <p:cNvPr id="18435"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1333500" y="1569945"/>
            <a:ext cx="6477000" cy="4632510"/>
          </a:xfrm>
          <a:prstGeom prst="rect">
            <a:avLst/>
          </a:prstGeom>
        </p:spPr>
      </p:pic>
      <p:sp>
        <p:nvSpPr>
          <p:cNvPr id="8" name="Title 1"/>
          <p:cNvSpPr>
            <a:spLocks noGrp="1"/>
          </p:cNvSpPr>
          <p:nvPr>
            <p:ph type="title"/>
          </p:nvPr>
        </p:nvSpPr>
        <p:spPr>
          <a:xfrm>
            <a:off x="533400" y="228600"/>
            <a:ext cx="8077200" cy="1143000"/>
          </a:xfrm>
        </p:spPr>
        <p:txBody>
          <a:bodyPr/>
          <a:lstStyle/>
          <a:p>
            <a:pPr eaLnBrk="1" hangingPunct="1"/>
            <a:r>
              <a:rPr lang="en-US" sz="3200" dirty="0"/>
              <a:t>Designing the Healthy Recipes Opening User Interface </a:t>
            </a:r>
            <a:r>
              <a:rPr lang="en-US" sz="1200" dirty="0"/>
              <a:t>(cont’d)</a:t>
            </a:r>
          </a:p>
        </p:txBody>
      </p:sp>
    </p:spTree>
    <p:extLst>
      <p:ext uri="{BB962C8B-B14F-4D97-AF65-F5344CB8AC3E}">
        <p14:creationId xmlns:p14="http://schemas.microsoft.com/office/powerpoint/2010/main" val="23268320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pPr eaLnBrk="1" hangingPunct="1"/>
            <a:r>
              <a:rPr lang="en-US" sz="3200" dirty="0"/>
              <a:t>Adding a File to the Resources Folder</a:t>
            </a:r>
            <a:endParaRPr lang="en-US" sz="1200" dirty="0"/>
          </a:p>
        </p:txBody>
      </p:sp>
      <p:sp>
        <p:nvSpPr>
          <p:cNvPr id="26627" name="Content Placeholder 2"/>
          <p:cNvSpPr>
            <a:spLocks noGrp="1"/>
          </p:cNvSpPr>
          <p:nvPr>
            <p:ph idx="1"/>
          </p:nvPr>
        </p:nvSpPr>
        <p:spPr>
          <a:xfrm>
            <a:off x="533400" y="1447800"/>
            <a:ext cx="8077200" cy="4572000"/>
          </a:xfrm>
        </p:spPr>
        <p:txBody>
          <a:bodyPr/>
          <a:lstStyle/>
          <a:p>
            <a:pPr eaLnBrk="1" hangingPunct="1"/>
            <a:r>
              <a:rPr lang="en-US" dirty="0"/>
              <a:t>Android creates a </a:t>
            </a:r>
            <a:r>
              <a:rPr lang="en-US" dirty="0" err="1"/>
              <a:t>Drawable</a:t>
            </a:r>
            <a:r>
              <a:rPr lang="en-US" dirty="0"/>
              <a:t> resource for any of these images when you save them in the res/</a:t>
            </a:r>
            <a:r>
              <a:rPr lang="en-US" dirty="0" err="1"/>
              <a:t>drawable</a:t>
            </a:r>
            <a:r>
              <a:rPr lang="en-US" dirty="0"/>
              <a:t> folder</a:t>
            </a:r>
          </a:p>
          <a:p>
            <a:pPr eaLnBrk="1" hangingPunct="1"/>
            <a:r>
              <a:rPr lang="en-US" dirty="0"/>
              <a:t>Android projects have multiple </a:t>
            </a:r>
            <a:r>
              <a:rPr lang="en-US" dirty="0" err="1"/>
              <a:t>drawable</a:t>
            </a:r>
            <a:r>
              <a:rPr lang="en-US" dirty="0"/>
              <a:t> folders that are named after the resolution of the device</a:t>
            </a:r>
          </a:p>
          <a:p>
            <a:pPr eaLnBrk="1" hangingPunct="1"/>
            <a:r>
              <a:rPr lang="en-US" dirty="0"/>
              <a:t>The five </a:t>
            </a:r>
            <a:r>
              <a:rPr lang="en-US" dirty="0" err="1"/>
              <a:t>drawable</a:t>
            </a:r>
            <a:r>
              <a:rPr lang="en-US" dirty="0"/>
              <a:t> </a:t>
            </a:r>
            <a:br>
              <a:rPr lang="en-US" dirty="0"/>
            </a:br>
            <a:r>
              <a:rPr lang="en-US" dirty="0"/>
              <a:t>folders are identified </a:t>
            </a:r>
            <a:br>
              <a:rPr lang="en-US" dirty="0"/>
            </a:br>
            <a:r>
              <a:rPr lang="en-US" dirty="0"/>
              <a:t>with the dpi (dots per </a:t>
            </a:r>
            <a:br>
              <a:rPr lang="en-US" dirty="0"/>
            </a:br>
            <a:r>
              <a:rPr lang="en-US" dirty="0"/>
              <a:t>inch) densities shown</a:t>
            </a:r>
            <a:br>
              <a:rPr lang="en-US" dirty="0"/>
            </a:br>
            <a:r>
              <a:rPr lang="en-US" dirty="0"/>
              <a:t>in Table 2-3</a:t>
            </a:r>
            <a:endParaRPr lang="en-US" i="1" dirty="0"/>
          </a:p>
          <a:p>
            <a:pPr lvl="2" eaLnBrk="1" hangingPunct="1"/>
            <a:endParaRPr lang="en-US" i="1" dirty="0"/>
          </a:p>
          <a:p>
            <a:pPr lvl="2" eaLnBrk="1" hangingPunct="1"/>
            <a:endParaRPr lang="en-US" i="1" dirty="0"/>
          </a:p>
          <a:p>
            <a:pPr lvl="2" eaLnBrk="1" hangingPunct="1"/>
            <a:endParaRPr lang="en-US" i="1" dirty="0"/>
          </a:p>
          <a:p>
            <a:pPr lvl="2" eaLnBrk="1" hangingPunct="1"/>
            <a:endParaRPr lang="en-US" i="1" dirty="0"/>
          </a:p>
          <a:p>
            <a:pPr lvl="1" eaLnBrk="1" hangingPunct="1"/>
            <a:endParaRPr lang="en-US" b="1" dirty="0"/>
          </a:p>
        </p:txBody>
      </p:sp>
      <p:sp>
        <p:nvSpPr>
          <p:cNvPr id="26628" name="Slide Number Placeholder 4"/>
          <p:cNvSpPr>
            <a:spLocks noGrp="1"/>
          </p:cNvSpPr>
          <p:nvPr>
            <p:ph type="sldNum" sz="quarter" idx="10"/>
          </p:nvPr>
        </p:nvSpPr>
        <p:spPr>
          <a:noFill/>
        </p:spPr>
        <p:txBody>
          <a:bodyPr/>
          <a:lstStyle/>
          <a:p>
            <a:fld id="{A0062B39-8263-416F-A32B-EBECC011C185}" type="slidenum">
              <a:rPr lang="en-US" smtClean="0"/>
              <a:pPr/>
              <a:t>23</a:t>
            </a:fld>
            <a:endParaRPr lang="en-US"/>
          </a:p>
        </p:txBody>
      </p:sp>
      <p:sp>
        <p:nvSpPr>
          <p:cNvPr id="19460"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4191000" y="3581400"/>
            <a:ext cx="4510087" cy="214213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pPr eaLnBrk="1" hangingPunct="1"/>
            <a:r>
              <a:rPr lang="en-US" sz="3200" dirty="0"/>
              <a:t>Adding a File to the Resources Folder </a:t>
            </a:r>
            <a:r>
              <a:rPr lang="en-US" sz="1200" dirty="0"/>
              <a:t>(cont’d)</a:t>
            </a:r>
          </a:p>
        </p:txBody>
      </p:sp>
      <p:sp>
        <p:nvSpPr>
          <p:cNvPr id="26628" name="Slide Number Placeholder 4"/>
          <p:cNvSpPr>
            <a:spLocks noGrp="1"/>
          </p:cNvSpPr>
          <p:nvPr>
            <p:ph type="sldNum" sz="quarter" idx="10"/>
          </p:nvPr>
        </p:nvSpPr>
        <p:spPr>
          <a:noFill/>
        </p:spPr>
        <p:txBody>
          <a:bodyPr/>
          <a:lstStyle/>
          <a:p>
            <a:fld id="{A0062B39-8263-416F-A32B-EBECC011C185}" type="slidenum">
              <a:rPr lang="en-US" smtClean="0"/>
              <a:pPr/>
              <a:t>24</a:t>
            </a:fld>
            <a:endParaRPr lang="en-US"/>
          </a:p>
        </p:txBody>
      </p:sp>
      <p:sp>
        <p:nvSpPr>
          <p:cNvPr id="19460" name="Footer Placeholder 3"/>
          <p:cNvSpPr>
            <a:spLocks noGrp="1"/>
          </p:cNvSpPr>
          <p:nvPr>
            <p:ph type="ftr" sz="quarter" idx="11"/>
          </p:nvPr>
        </p:nvSpPr>
        <p:spPr/>
        <p:txBody>
          <a:bodyPr/>
          <a:lstStyle/>
          <a:p>
            <a:pPr>
              <a:defRPr/>
            </a:pPr>
            <a:r>
              <a:rPr lang="en-US"/>
              <a:t>Android Boot Camp for Developers Using Java, 3rd Ed.</a:t>
            </a:r>
          </a:p>
        </p:txBody>
      </p:sp>
      <p:pic>
        <p:nvPicPr>
          <p:cNvPr id="4" name="Picture 3"/>
          <p:cNvPicPr>
            <a:picLocks noChangeAspect="1"/>
          </p:cNvPicPr>
          <p:nvPr/>
        </p:nvPicPr>
        <p:blipFill>
          <a:blip r:embed="rId3"/>
          <a:stretch>
            <a:fillRect/>
          </a:stretch>
        </p:blipFill>
        <p:spPr>
          <a:xfrm>
            <a:off x="304800" y="1524000"/>
            <a:ext cx="4976812" cy="4459448"/>
          </a:xfrm>
          <a:prstGeom prst="rect">
            <a:avLst/>
          </a:prstGeom>
        </p:spPr>
      </p:pic>
      <p:pic>
        <p:nvPicPr>
          <p:cNvPr id="5" name="Picture 4"/>
          <p:cNvPicPr>
            <a:picLocks noChangeAspect="1"/>
          </p:cNvPicPr>
          <p:nvPr/>
        </p:nvPicPr>
        <p:blipFill>
          <a:blip r:embed="rId4"/>
          <a:stretch>
            <a:fillRect/>
          </a:stretch>
        </p:blipFill>
        <p:spPr>
          <a:xfrm>
            <a:off x="4572000" y="1524000"/>
            <a:ext cx="4176712" cy="1881559"/>
          </a:xfrm>
          <a:prstGeom prst="rect">
            <a:avLst/>
          </a:prstGeom>
        </p:spPr>
      </p:pic>
    </p:spTree>
    <p:extLst>
      <p:ext uri="{BB962C8B-B14F-4D97-AF65-F5344CB8AC3E}">
        <p14:creationId xmlns:p14="http://schemas.microsoft.com/office/powerpoint/2010/main" val="11631422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pPr eaLnBrk="1" hangingPunct="1"/>
            <a:r>
              <a:rPr lang="en-US" sz="3200" dirty="0"/>
              <a:t>Adding a File to the Resources Folder </a:t>
            </a:r>
            <a:r>
              <a:rPr lang="en-US" sz="1200" dirty="0"/>
              <a:t>(cont’d)</a:t>
            </a:r>
          </a:p>
        </p:txBody>
      </p:sp>
      <p:sp>
        <p:nvSpPr>
          <p:cNvPr id="26628" name="Slide Number Placeholder 4"/>
          <p:cNvSpPr>
            <a:spLocks noGrp="1"/>
          </p:cNvSpPr>
          <p:nvPr>
            <p:ph type="sldNum" sz="quarter" idx="10"/>
          </p:nvPr>
        </p:nvSpPr>
        <p:spPr>
          <a:noFill/>
        </p:spPr>
        <p:txBody>
          <a:bodyPr/>
          <a:lstStyle/>
          <a:p>
            <a:fld id="{A0062B39-8263-416F-A32B-EBECC011C185}" type="slidenum">
              <a:rPr lang="en-US" smtClean="0"/>
              <a:pPr/>
              <a:t>25</a:t>
            </a:fld>
            <a:endParaRPr lang="en-US"/>
          </a:p>
        </p:txBody>
      </p:sp>
      <p:sp>
        <p:nvSpPr>
          <p:cNvPr id="19460"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1785072" y="1607940"/>
            <a:ext cx="5748337" cy="4556520"/>
          </a:xfrm>
          <a:prstGeom prst="rect">
            <a:avLst/>
          </a:prstGeom>
        </p:spPr>
      </p:pic>
    </p:spTree>
    <p:extLst>
      <p:ext uri="{BB962C8B-B14F-4D97-AF65-F5344CB8AC3E}">
        <p14:creationId xmlns:p14="http://schemas.microsoft.com/office/powerpoint/2010/main" val="10863303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pPr eaLnBrk="1" hangingPunct="1"/>
            <a:r>
              <a:rPr lang="en-US" dirty="0"/>
              <a:t>Adding an </a:t>
            </a:r>
            <a:r>
              <a:rPr lang="en-US" dirty="0" err="1"/>
              <a:t>ImageView</a:t>
            </a:r>
            <a:r>
              <a:rPr lang="en-US" dirty="0"/>
              <a:t> Control</a:t>
            </a:r>
            <a:endParaRPr lang="en-US" sz="1600" dirty="0"/>
          </a:p>
        </p:txBody>
      </p:sp>
      <p:sp>
        <p:nvSpPr>
          <p:cNvPr id="27652" name="Slide Number Placeholder 4"/>
          <p:cNvSpPr>
            <a:spLocks noGrp="1"/>
          </p:cNvSpPr>
          <p:nvPr>
            <p:ph type="sldNum" sz="quarter" idx="10"/>
          </p:nvPr>
        </p:nvSpPr>
        <p:spPr>
          <a:noFill/>
        </p:spPr>
        <p:txBody>
          <a:bodyPr/>
          <a:lstStyle/>
          <a:p>
            <a:fld id="{1F8758D6-F38E-428A-B5DA-532AAE62E9AD}" type="slidenum">
              <a:rPr lang="en-US" smtClean="0"/>
              <a:pPr/>
              <a:t>26</a:t>
            </a:fld>
            <a:endParaRPr lang="en-US"/>
          </a:p>
        </p:txBody>
      </p:sp>
      <p:sp>
        <p:nvSpPr>
          <p:cNvPr id="20484"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568036" y="1447800"/>
            <a:ext cx="6490854" cy="4800600"/>
          </a:xfrm>
          <a:prstGeom prst="rect">
            <a:avLst/>
          </a:prstGeom>
        </p:spPr>
      </p:pic>
      <p:sp>
        <p:nvSpPr>
          <p:cNvPr id="27651" name="Content Placeholder 2"/>
          <p:cNvSpPr>
            <a:spLocks noGrp="1"/>
          </p:cNvSpPr>
          <p:nvPr>
            <p:ph idx="1"/>
          </p:nvPr>
        </p:nvSpPr>
        <p:spPr>
          <a:xfrm>
            <a:off x="5562600" y="1981200"/>
            <a:ext cx="3048000" cy="4038600"/>
          </a:xfrm>
        </p:spPr>
        <p:txBody>
          <a:bodyPr/>
          <a:lstStyle/>
          <a:p>
            <a:pPr eaLnBrk="1" hangingPunct="1"/>
            <a:r>
              <a:rPr lang="en-US" dirty="0"/>
              <a:t>An </a:t>
            </a:r>
            <a:r>
              <a:rPr lang="en-US" b="1" dirty="0" err="1"/>
              <a:t>ImageView</a:t>
            </a:r>
            <a:r>
              <a:rPr lang="en-US" b="1" dirty="0"/>
              <a:t> control </a:t>
            </a:r>
            <a:r>
              <a:rPr lang="en-US" dirty="0"/>
              <a:t>displays icons or graphics on the Android  screen</a:t>
            </a:r>
          </a:p>
          <a:p>
            <a:pPr lvl="2" eaLnBrk="1" hangingPunct="1"/>
            <a:endParaRPr lang="en-US" b="1"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pPr eaLnBrk="1" hangingPunct="1"/>
            <a:r>
              <a:rPr lang="en-US" dirty="0"/>
              <a:t>Adding an </a:t>
            </a:r>
            <a:r>
              <a:rPr lang="en-US" dirty="0" err="1"/>
              <a:t>ImageView</a:t>
            </a:r>
            <a:r>
              <a:rPr lang="en-US" dirty="0"/>
              <a:t> Control </a:t>
            </a:r>
            <a:r>
              <a:rPr lang="en-US" sz="1200" dirty="0"/>
              <a:t>(continued)</a:t>
            </a:r>
          </a:p>
        </p:txBody>
      </p:sp>
      <p:sp>
        <p:nvSpPr>
          <p:cNvPr id="27652" name="Slide Number Placeholder 4"/>
          <p:cNvSpPr>
            <a:spLocks noGrp="1"/>
          </p:cNvSpPr>
          <p:nvPr>
            <p:ph type="sldNum" sz="quarter" idx="10"/>
          </p:nvPr>
        </p:nvSpPr>
        <p:spPr>
          <a:noFill/>
        </p:spPr>
        <p:txBody>
          <a:bodyPr/>
          <a:lstStyle/>
          <a:p>
            <a:fld id="{1F8758D6-F38E-428A-B5DA-532AAE62E9AD}" type="slidenum">
              <a:rPr lang="en-US" smtClean="0"/>
              <a:pPr/>
              <a:t>27</a:t>
            </a:fld>
            <a:endParaRPr lang="en-US"/>
          </a:p>
        </p:txBody>
      </p:sp>
      <p:sp>
        <p:nvSpPr>
          <p:cNvPr id="20484" name="Footer Placeholder 3"/>
          <p:cNvSpPr>
            <a:spLocks noGrp="1"/>
          </p:cNvSpPr>
          <p:nvPr>
            <p:ph type="ftr" sz="quarter" idx="11"/>
          </p:nvPr>
        </p:nvSpPr>
        <p:spPr/>
        <p:txBody>
          <a:bodyPr/>
          <a:lstStyle/>
          <a:p>
            <a:pPr>
              <a:defRPr/>
            </a:pPr>
            <a:r>
              <a:rPr lang="en-US"/>
              <a:t>Android Boot Camp for Developers Using Java, 3rd Ed.</a:t>
            </a:r>
          </a:p>
        </p:txBody>
      </p:sp>
      <p:pic>
        <p:nvPicPr>
          <p:cNvPr id="5" name="Picture 4"/>
          <p:cNvPicPr>
            <a:picLocks noChangeAspect="1"/>
          </p:cNvPicPr>
          <p:nvPr/>
        </p:nvPicPr>
        <p:blipFill>
          <a:blip r:embed="rId3"/>
          <a:stretch>
            <a:fillRect/>
          </a:stretch>
        </p:blipFill>
        <p:spPr>
          <a:xfrm>
            <a:off x="2174731" y="1524001"/>
            <a:ext cx="5008481" cy="4724400"/>
          </a:xfrm>
          <a:prstGeom prst="rect">
            <a:avLst/>
          </a:prstGeom>
        </p:spPr>
      </p:pic>
    </p:spTree>
    <p:extLst>
      <p:ext uri="{BB962C8B-B14F-4D97-AF65-F5344CB8AC3E}">
        <p14:creationId xmlns:p14="http://schemas.microsoft.com/office/powerpoint/2010/main" val="34880944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pPr eaLnBrk="1" hangingPunct="1"/>
            <a:r>
              <a:rPr lang="en-US" dirty="0"/>
              <a:t>Adding an </a:t>
            </a:r>
            <a:r>
              <a:rPr lang="en-US" dirty="0" err="1"/>
              <a:t>ImageView</a:t>
            </a:r>
            <a:r>
              <a:rPr lang="en-US" dirty="0"/>
              <a:t> Control </a:t>
            </a:r>
            <a:r>
              <a:rPr lang="en-US" sz="1200" dirty="0"/>
              <a:t>(continued)</a:t>
            </a:r>
          </a:p>
        </p:txBody>
      </p:sp>
      <p:sp>
        <p:nvSpPr>
          <p:cNvPr id="27652" name="Slide Number Placeholder 4"/>
          <p:cNvSpPr>
            <a:spLocks noGrp="1"/>
          </p:cNvSpPr>
          <p:nvPr>
            <p:ph type="sldNum" sz="quarter" idx="10"/>
          </p:nvPr>
        </p:nvSpPr>
        <p:spPr>
          <a:noFill/>
        </p:spPr>
        <p:txBody>
          <a:bodyPr/>
          <a:lstStyle/>
          <a:p>
            <a:fld id="{1F8758D6-F38E-428A-B5DA-532AAE62E9AD}" type="slidenum">
              <a:rPr lang="en-US" smtClean="0"/>
              <a:pPr/>
              <a:t>28</a:t>
            </a:fld>
            <a:endParaRPr lang="en-US"/>
          </a:p>
        </p:txBody>
      </p:sp>
      <p:sp>
        <p:nvSpPr>
          <p:cNvPr id="20484"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845344" y="1591087"/>
            <a:ext cx="7453312" cy="4657313"/>
          </a:xfrm>
          <a:prstGeom prst="rect">
            <a:avLst/>
          </a:prstGeom>
        </p:spPr>
      </p:pic>
    </p:spTree>
    <p:extLst>
      <p:ext uri="{BB962C8B-B14F-4D97-AF65-F5344CB8AC3E}">
        <p14:creationId xmlns:p14="http://schemas.microsoft.com/office/powerpoint/2010/main" val="11337665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pPr eaLnBrk="1" hangingPunct="1"/>
            <a:r>
              <a:rPr lang="en-US" dirty="0"/>
              <a:t>Adding an </a:t>
            </a:r>
            <a:r>
              <a:rPr lang="en-US" dirty="0" err="1"/>
              <a:t>ImageView</a:t>
            </a:r>
            <a:r>
              <a:rPr lang="en-US" dirty="0"/>
              <a:t> Control </a:t>
            </a:r>
            <a:r>
              <a:rPr lang="en-US" sz="1200" dirty="0"/>
              <a:t>(continued)</a:t>
            </a:r>
          </a:p>
        </p:txBody>
      </p:sp>
      <p:sp>
        <p:nvSpPr>
          <p:cNvPr id="27652" name="Slide Number Placeholder 4"/>
          <p:cNvSpPr>
            <a:spLocks noGrp="1"/>
          </p:cNvSpPr>
          <p:nvPr>
            <p:ph type="sldNum" sz="quarter" idx="10"/>
          </p:nvPr>
        </p:nvSpPr>
        <p:spPr>
          <a:noFill/>
        </p:spPr>
        <p:txBody>
          <a:bodyPr/>
          <a:lstStyle/>
          <a:p>
            <a:fld id="{1F8758D6-F38E-428A-B5DA-532AAE62E9AD}" type="slidenum">
              <a:rPr lang="en-US" smtClean="0"/>
              <a:pPr/>
              <a:t>29</a:t>
            </a:fld>
            <a:endParaRPr lang="en-US"/>
          </a:p>
        </p:txBody>
      </p:sp>
      <p:sp>
        <p:nvSpPr>
          <p:cNvPr id="20484"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843080" y="1447800"/>
            <a:ext cx="7652442" cy="4800600"/>
          </a:xfrm>
          <a:prstGeom prst="rect">
            <a:avLst/>
          </a:prstGeom>
        </p:spPr>
      </p:pic>
    </p:spTree>
    <p:extLst>
      <p:ext uri="{BB962C8B-B14F-4D97-AF65-F5344CB8AC3E}">
        <p14:creationId xmlns:p14="http://schemas.microsoft.com/office/powerpoint/2010/main" val="1612524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a:t>Objectives </a:t>
            </a:r>
            <a:r>
              <a:rPr lang="en-US" sz="1200"/>
              <a:t>(continued)</a:t>
            </a:r>
          </a:p>
        </p:txBody>
      </p:sp>
      <p:sp>
        <p:nvSpPr>
          <p:cNvPr id="18435" name="Rectangle 3"/>
          <p:cNvSpPr>
            <a:spLocks noGrp="1" noChangeArrowheads="1"/>
          </p:cNvSpPr>
          <p:nvPr>
            <p:ph idx="1"/>
          </p:nvPr>
        </p:nvSpPr>
        <p:spPr>
          <a:xfrm>
            <a:off x="533400" y="1447800"/>
            <a:ext cx="8077200" cy="4572000"/>
          </a:xfrm>
        </p:spPr>
        <p:txBody>
          <a:bodyPr/>
          <a:lstStyle/>
          <a:p>
            <a:pPr eaLnBrk="1" hangingPunct="1"/>
            <a:r>
              <a:rPr lang="en-US" dirty="0"/>
              <a:t>Add a Java class file</a:t>
            </a:r>
          </a:p>
          <a:p>
            <a:pPr eaLnBrk="1" hangingPunct="1"/>
            <a:r>
              <a:rPr lang="en-US" dirty="0"/>
              <a:t>Add line numbers to a code window</a:t>
            </a:r>
          </a:p>
          <a:p>
            <a:pPr eaLnBrk="1" hangingPunct="1"/>
            <a:r>
              <a:rPr lang="en-US" dirty="0"/>
              <a:t>Write code using the </a:t>
            </a:r>
            <a:r>
              <a:rPr lang="en-US" dirty="0" err="1"/>
              <a:t>onCreate</a:t>
            </a:r>
            <a:r>
              <a:rPr lang="en-US" dirty="0"/>
              <a:t> method</a:t>
            </a:r>
          </a:p>
          <a:p>
            <a:pPr eaLnBrk="1" hangingPunct="1"/>
            <a:r>
              <a:rPr lang="en-US" dirty="0"/>
              <a:t>Display content using the </a:t>
            </a:r>
            <a:r>
              <a:rPr lang="en-US" dirty="0" err="1"/>
              <a:t>setContentView</a:t>
            </a:r>
            <a:r>
              <a:rPr lang="en-US" dirty="0"/>
              <a:t> command</a:t>
            </a:r>
          </a:p>
          <a:p>
            <a:pPr eaLnBrk="1" hangingPunct="1"/>
            <a:r>
              <a:rPr lang="en-US" dirty="0"/>
              <a:t>Open a second screen using a Button event handler</a:t>
            </a:r>
          </a:p>
          <a:p>
            <a:pPr eaLnBrk="1" hangingPunct="1"/>
            <a:r>
              <a:rPr lang="en-US" dirty="0"/>
              <a:t>Use an </a:t>
            </a:r>
            <a:r>
              <a:rPr lang="en-US" dirty="0" err="1"/>
              <a:t>OnClickListener</a:t>
            </a:r>
            <a:r>
              <a:rPr lang="en-US" dirty="0"/>
              <a:t> to detect user interaction</a:t>
            </a:r>
          </a:p>
          <a:p>
            <a:pPr eaLnBrk="1" hangingPunct="1"/>
            <a:r>
              <a:rPr lang="en-US" dirty="0"/>
              <a:t>Launch a second screen using a </a:t>
            </a:r>
            <a:r>
              <a:rPr lang="en-US" dirty="0" err="1"/>
              <a:t>startActivity</a:t>
            </a:r>
            <a:r>
              <a:rPr lang="en-US" dirty="0"/>
              <a:t> method</a:t>
            </a:r>
          </a:p>
        </p:txBody>
      </p:sp>
      <p:sp>
        <p:nvSpPr>
          <p:cNvPr id="18436" name="Slide Number Placeholder 4"/>
          <p:cNvSpPr>
            <a:spLocks noGrp="1"/>
          </p:cNvSpPr>
          <p:nvPr>
            <p:ph type="sldNum" sz="quarter" idx="10"/>
          </p:nvPr>
        </p:nvSpPr>
        <p:spPr>
          <a:noFill/>
        </p:spPr>
        <p:txBody>
          <a:bodyPr/>
          <a:lstStyle/>
          <a:p>
            <a:fld id="{2D4DE05E-2FA8-4DE9-8E1D-8DB1AB8D93D2}" type="slidenum">
              <a:rPr lang="en-US" smtClean="0"/>
              <a:pPr/>
              <a:t>3</a:t>
            </a:fld>
            <a:endParaRPr lang="en-US"/>
          </a:p>
        </p:txBody>
      </p:sp>
      <p:sp>
        <p:nvSpPr>
          <p:cNvPr id="11268" name="Rectangle 5"/>
          <p:cNvSpPr>
            <a:spLocks noGrp="1" noChangeArrowheads="1"/>
          </p:cNvSpPr>
          <p:nvPr>
            <p:ph type="ftr" sz="quarter" idx="11"/>
          </p:nvPr>
        </p:nvSpPr>
        <p:spPr/>
        <p:txBody>
          <a:bodyPr/>
          <a:lstStyle/>
          <a:p>
            <a:pPr>
              <a:defRPr/>
            </a:pPr>
            <a:r>
              <a:rPr lang="en-US"/>
              <a:t>Android Boot Camp for Developers Using Java, 3rd Ed.</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pPr eaLnBrk="1" hangingPunct="1"/>
            <a:r>
              <a:rPr lang="en-US" dirty="0"/>
              <a:t>Adding a </a:t>
            </a:r>
            <a:r>
              <a:rPr lang="en-US"/>
              <a:t>Button Control</a:t>
            </a:r>
            <a:endParaRPr lang="en-US" sz="1600" dirty="0">
              <a:solidFill>
                <a:srgbClr val="FF0000"/>
              </a:solidFill>
            </a:endParaRPr>
          </a:p>
        </p:txBody>
      </p:sp>
      <p:sp>
        <p:nvSpPr>
          <p:cNvPr id="27651" name="Content Placeholder 2"/>
          <p:cNvSpPr>
            <a:spLocks noGrp="1"/>
          </p:cNvSpPr>
          <p:nvPr>
            <p:ph idx="1"/>
          </p:nvPr>
        </p:nvSpPr>
        <p:spPr>
          <a:xfrm>
            <a:off x="533400" y="1447800"/>
            <a:ext cx="8077200" cy="4572000"/>
          </a:xfrm>
        </p:spPr>
        <p:txBody>
          <a:bodyPr/>
          <a:lstStyle/>
          <a:p>
            <a:pPr eaLnBrk="1" hangingPunct="1"/>
            <a:r>
              <a:rPr lang="en-US" dirty="0"/>
              <a:t>There are four types of Buttons</a:t>
            </a:r>
          </a:p>
          <a:p>
            <a:pPr lvl="1" eaLnBrk="1" hangingPunct="1"/>
            <a:r>
              <a:rPr lang="en-US" dirty="0"/>
              <a:t>Button </a:t>
            </a:r>
          </a:p>
          <a:p>
            <a:pPr lvl="1" eaLnBrk="1" hangingPunct="1"/>
            <a:r>
              <a:rPr lang="en-US" dirty="0"/>
              <a:t>Small Button </a:t>
            </a:r>
          </a:p>
          <a:p>
            <a:pPr lvl="1" eaLnBrk="1" hangingPunct="1"/>
            <a:r>
              <a:rPr lang="en-US" dirty="0" err="1"/>
              <a:t>ToggleButton</a:t>
            </a:r>
            <a:endParaRPr lang="en-US" dirty="0"/>
          </a:p>
          <a:p>
            <a:pPr lvl="1" eaLnBrk="1" hangingPunct="1"/>
            <a:r>
              <a:rPr lang="en-US" dirty="0" err="1"/>
              <a:t>ImageButton</a:t>
            </a:r>
            <a:endParaRPr lang="en-US" b="1" dirty="0"/>
          </a:p>
        </p:txBody>
      </p:sp>
      <p:sp>
        <p:nvSpPr>
          <p:cNvPr id="27652" name="Slide Number Placeholder 4"/>
          <p:cNvSpPr>
            <a:spLocks noGrp="1"/>
          </p:cNvSpPr>
          <p:nvPr>
            <p:ph type="sldNum" sz="quarter" idx="10"/>
          </p:nvPr>
        </p:nvSpPr>
        <p:spPr>
          <a:noFill/>
        </p:spPr>
        <p:txBody>
          <a:bodyPr/>
          <a:lstStyle/>
          <a:p>
            <a:fld id="{1F8758D6-F38E-428A-B5DA-532AAE62E9AD}" type="slidenum">
              <a:rPr lang="en-US" smtClean="0"/>
              <a:pPr/>
              <a:t>30</a:t>
            </a:fld>
            <a:endParaRPr lang="en-US"/>
          </a:p>
        </p:txBody>
      </p:sp>
      <p:sp>
        <p:nvSpPr>
          <p:cNvPr id="20484"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3213623" y="1981200"/>
            <a:ext cx="5930377" cy="3848100"/>
          </a:xfrm>
          <a:prstGeom prst="rect">
            <a:avLst/>
          </a:prstGeom>
        </p:spPr>
      </p:pic>
    </p:spTree>
    <p:extLst>
      <p:ext uri="{BB962C8B-B14F-4D97-AF65-F5344CB8AC3E}">
        <p14:creationId xmlns:p14="http://schemas.microsoft.com/office/powerpoint/2010/main" val="1080804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pPr eaLnBrk="1" hangingPunct="1"/>
            <a:r>
              <a:rPr lang="en-US"/>
              <a:t>Creating Activities</a:t>
            </a:r>
            <a:endParaRPr lang="en-US" sz="1200"/>
          </a:p>
        </p:txBody>
      </p:sp>
      <p:sp>
        <p:nvSpPr>
          <p:cNvPr id="29699" name="Content Placeholder 8"/>
          <p:cNvSpPr>
            <a:spLocks noGrp="1"/>
          </p:cNvSpPr>
          <p:nvPr>
            <p:ph idx="1"/>
          </p:nvPr>
        </p:nvSpPr>
        <p:spPr>
          <a:xfrm>
            <a:off x="533400" y="1447800"/>
            <a:ext cx="8077200" cy="4572000"/>
          </a:xfrm>
        </p:spPr>
        <p:txBody>
          <a:bodyPr/>
          <a:lstStyle/>
          <a:p>
            <a:pPr eaLnBrk="1" hangingPunct="1"/>
            <a:r>
              <a:rPr lang="en-US" dirty="0"/>
              <a:t>Each screen is considered an </a:t>
            </a:r>
            <a:r>
              <a:rPr lang="en-US" b="1" dirty="0"/>
              <a:t>activity</a:t>
            </a:r>
          </a:p>
          <a:p>
            <a:pPr lvl="1" eaLnBrk="1" hangingPunct="1"/>
            <a:r>
              <a:rPr lang="en-US" dirty="0"/>
              <a:t>The point at which the application makes contact with users</a:t>
            </a:r>
          </a:p>
          <a:p>
            <a:pPr lvl="1" eaLnBrk="1" hangingPunct="1"/>
            <a:r>
              <a:rPr lang="en-US" dirty="0"/>
              <a:t>Constructed using XML layout files and a Java class</a:t>
            </a:r>
          </a:p>
          <a:p>
            <a:pPr eaLnBrk="1" hangingPunct="1"/>
            <a:r>
              <a:rPr lang="en-US" dirty="0"/>
              <a:t>Planning a program</a:t>
            </a:r>
          </a:p>
          <a:p>
            <a:pPr marL="914400" lvl="1" indent="-457200">
              <a:buFont typeface="+mj-lt"/>
              <a:buAutoNum type="arabicPeriod"/>
            </a:pPr>
            <a:r>
              <a:rPr lang="en-US" i="1" dirty="0"/>
              <a:t>Gather and analyze the program requirements</a:t>
            </a:r>
            <a:endParaRPr lang="en-US" dirty="0"/>
          </a:p>
          <a:p>
            <a:pPr marL="914400" lvl="1" indent="-457200">
              <a:buFont typeface="+mj-lt"/>
              <a:buAutoNum type="arabicPeriod"/>
            </a:pPr>
            <a:r>
              <a:rPr lang="en-US" i="1" dirty="0"/>
              <a:t>Design the user interface</a:t>
            </a:r>
          </a:p>
          <a:p>
            <a:pPr marL="914400" lvl="1" indent="-457200">
              <a:buFont typeface="+mj-lt"/>
              <a:buAutoNum type="arabicPeriod"/>
            </a:pPr>
            <a:r>
              <a:rPr lang="en-US" i="1" dirty="0"/>
              <a:t>Design the program processing objects</a:t>
            </a:r>
          </a:p>
          <a:p>
            <a:pPr marL="914400" lvl="1" indent="-457200">
              <a:buFont typeface="+mj-lt"/>
              <a:buAutoNum type="arabicPeriod"/>
            </a:pPr>
            <a:r>
              <a:rPr lang="en-US" i="1" dirty="0"/>
              <a:t>Code the program</a:t>
            </a:r>
            <a:endParaRPr lang="en-US" dirty="0"/>
          </a:p>
          <a:p>
            <a:pPr marL="914400" lvl="1" indent="-457200">
              <a:buFont typeface="+mj-lt"/>
              <a:buAutoNum type="arabicPeriod"/>
            </a:pPr>
            <a:r>
              <a:rPr lang="en-US" i="1" dirty="0"/>
              <a:t>Test the program</a:t>
            </a:r>
            <a:endParaRPr lang="en-US" dirty="0"/>
          </a:p>
        </p:txBody>
      </p:sp>
      <p:sp>
        <p:nvSpPr>
          <p:cNvPr id="29700" name="Slide Number Placeholder 4"/>
          <p:cNvSpPr>
            <a:spLocks noGrp="1"/>
          </p:cNvSpPr>
          <p:nvPr>
            <p:ph type="sldNum" sz="quarter" idx="10"/>
          </p:nvPr>
        </p:nvSpPr>
        <p:spPr>
          <a:noFill/>
        </p:spPr>
        <p:txBody>
          <a:bodyPr/>
          <a:lstStyle/>
          <a:p>
            <a:fld id="{8202C67A-49A5-4AF6-B1E7-46CA9090CA5D}" type="slidenum">
              <a:rPr lang="en-US" smtClean="0"/>
              <a:pPr/>
              <a:t>31</a:t>
            </a:fld>
            <a:endParaRPr lang="en-US" dirty="0"/>
          </a:p>
        </p:txBody>
      </p:sp>
      <p:sp>
        <p:nvSpPr>
          <p:cNvPr id="22532" name="Footer Placeholder 3"/>
          <p:cNvSpPr>
            <a:spLocks noGrp="1"/>
          </p:cNvSpPr>
          <p:nvPr>
            <p:ph type="ftr" sz="quarter" idx="11"/>
          </p:nvPr>
        </p:nvSpPr>
        <p:spPr/>
        <p:txBody>
          <a:bodyPr/>
          <a:lstStyle/>
          <a:p>
            <a:pPr>
              <a:defRPr/>
            </a:pPr>
            <a:r>
              <a:rPr lang="en-US"/>
              <a:t>Android Boot Camp for Developers Using Java, 3rd Ed.</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pPr eaLnBrk="1" hangingPunct="1"/>
            <a:r>
              <a:rPr lang="en-US" dirty="0"/>
              <a:t>Creating Activities </a:t>
            </a:r>
            <a:r>
              <a:rPr lang="en-US" sz="1200" dirty="0">
                <a:latin typeface="Courier New" panose="02070309020205020404" pitchFamily="49" charset="0"/>
                <a:cs typeface="Courier New" panose="02070309020205020404" pitchFamily="49" charset="0"/>
              </a:rPr>
              <a:t>(</a:t>
            </a:r>
            <a:r>
              <a:rPr lang="en-US" sz="1200" dirty="0"/>
              <a:t>continued</a:t>
            </a:r>
            <a:r>
              <a:rPr lang="en-US" sz="1200" dirty="0">
                <a:latin typeface="Courier New" panose="02070309020205020404" pitchFamily="49" charset="0"/>
                <a:cs typeface="Courier New" panose="02070309020205020404" pitchFamily="49" charset="0"/>
              </a:rPr>
              <a:t>)</a:t>
            </a:r>
          </a:p>
        </p:txBody>
      </p:sp>
      <p:sp>
        <p:nvSpPr>
          <p:cNvPr id="29699" name="Content Placeholder 8"/>
          <p:cNvSpPr>
            <a:spLocks noGrp="1"/>
          </p:cNvSpPr>
          <p:nvPr>
            <p:ph idx="1"/>
          </p:nvPr>
        </p:nvSpPr>
        <p:spPr>
          <a:xfrm>
            <a:off x="533400" y="1447800"/>
            <a:ext cx="8077200" cy="4572000"/>
          </a:xfrm>
        </p:spPr>
        <p:txBody>
          <a:bodyPr/>
          <a:lstStyle/>
          <a:p>
            <a:pPr eaLnBrk="1" hangingPunct="1"/>
            <a:r>
              <a:rPr lang="en-US" dirty="0"/>
              <a:t>Adding a Class File</a:t>
            </a:r>
          </a:p>
          <a:p>
            <a:pPr marL="742950" lvl="2" indent="-342900" eaLnBrk="1" hangingPunct="1"/>
            <a:r>
              <a:rPr lang="en-US" dirty="0"/>
              <a:t>A </a:t>
            </a:r>
            <a:r>
              <a:rPr lang="en-US" b="1" dirty="0"/>
              <a:t>class</a:t>
            </a:r>
            <a:r>
              <a:rPr lang="en-US" dirty="0"/>
              <a:t> describes a group of objects and serves as a blueprint, or template, for creating those objects</a:t>
            </a:r>
          </a:p>
          <a:p>
            <a:pPr marL="742950" lvl="2" indent="-342900" eaLnBrk="1" hangingPunct="1"/>
            <a:r>
              <a:rPr lang="en-US" dirty="0"/>
              <a:t>An </a:t>
            </a:r>
            <a:r>
              <a:rPr lang="en-US" b="1" dirty="0"/>
              <a:t>object</a:t>
            </a:r>
            <a:r>
              <a:rPr lang="en-US" dirty="0"/>
              <a:t> is a specific, concrete instance of a class</a:t>
            </a:r>
          </a:p>
          <a:p>
            <a:pPr marL="742950" lvl="2" indent="-342900" eaLnBrk="1" hangingPunct="1"/>
            <a:r>
              <a:rPr lang="en-US" dirty="0"/>
              <a:t>When you create an object, you </a:t>
            </a:r>
            <a:r>
              <a:rPr lang="en-US" b="1" dirty="0"/>
              <a:t>instantiate</a:t>
            </a:r>
            <a:r>
              <a:rPr lang="en-US" dirty="0"/>
              <a:t> it; meaning you define one particular variation of the object</a:t>
            </a:r>
          </a:p>
        </p:txBody>
      </p:sp>
      <p:sp>
        <p:nvSpPr>
          <p:cNvPr id="29700" name="Slide Number Placeholder 4"/>
          <p:cNvSpPr>
            <a:spLocks noGrp="1"/>
          </p:cNvSpPr>
          <p:nvPr>
            <p:ph type="sldNum" sz="quarter" idx="10"/>
          </p:nvPr>
        </p:nvSpPr>
        <p:spPr>
          <a:noFill/>
        </p:spPr>
        <p:txBody>
          <a:bodyPr/>
          <a:lstStyle/>
          <a:p>
            <a:fld id="{8202C67A-49A5-4AF6-B1E7-46CA9090CA5D}" type="slidenum">
              <a:rPr lang="en-US" smtClean="0"/>
              <a:pPr/>
              <a:t>32</a:t>
            </a:fld>
            <a:endParaRPr lang="en-US"/>
          </a:p>
        </p:txBody>
      </p:sp>
      <p:sp>
        <p:nvSpPr>
          <p:cNvPr id="22532" name="Footer Placeholder 3"/>
          <p:cNvSpPr>
            <a:spLocks noGrp="1"/>
          </p:cNvSpPr>
          <p:nvPr>
            <p:ph type="ftr" sz="quarter" idx="11"/>
          </p:nvPr>
        </p:nvSpPr>
        <p:spPr/>
        <p:txBody>
          <a:bodyPr/>
          <a:lstStyle/>
          <a:p>
            <a:pPr>
              <a:defRPr/>
            </a:pPr>
            <a:r>
              <a:rPr lang="en-US"/>
              <a:t>Android Boot Camp for Developers Using Java, 3rd Ed.</a:t>
            </a:r>
          </a:p>
        </p:txBody>
      </p:sp>
    </p:spTree>
    <p:extLst>
      <p:ext uri="{BB962C8B-B14F-4D97-AF65-F5344CB8AC3E}">
        <p14:creationId xmlns:p14="http://schemas.microsoft.com/office/powerpoint/2010/main" val="8764812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pPr eaLnBrk="1" hangingPunct="1"/>
            <a:r>
              <a:rPr lang="en-US" dirty="0"/>
              <a:t>Creating Activities </a:t>
            </a:r>
            <a:r>
              <a:rPr lang="en-US" sz="1200" dirty="0"/>
              <a:t>(continued)</a:t>
            </a:r>
          </a:p>
        </p:txBody>
      </p:sp>
      <p:sp>
        <p:nvSpPr>
          <p:cNvPr id="30723" name="Slide Number Placeholder 4"/>
          <p:cNvSpPr>
            <a:spLocks noGrp="1"/>
          </p:cNvSpPr>
          <p:nvPr>
            <p:ph type="sldNum" sz="quarter" idx="10"/>
          </p:nvPr>
        </p:nvSpPr>
        <p:spPr>
          <a:noFill/>
        </p:spPr>
        <p:txBody>
          <a:bodyPr/>
          <a:lstStyle/>
          <a:p>
            <a:fld id="{DE7051E3-6DDB-4D6F-B1A8-6800C20E1D40}" type="slidenum">
              <a:rPr lang="en-US" smtClean="0"/>
              <a:pPr/>
              <a:t>33</a:t>
            </a:fld>
            <a:endParaRPr lang="en-US"/>
          </a:p>
        </p:txBody>
      </p:sp>
      <p:sp>
        <p:nvSpPr>
          <p:cNvPr id="23555"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914400" y="1657094"/>
            <a:ext cx="7824787" cy="4458212"/>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pPr eaLnBrk="1" hangingPunct="1"/>
            <a:r>
              <a:rPr lang="en-US"/>
              <a:t>Creating Activities </a:t>
            </a:r>
            <a:r>
              <a:rPr lang="en-US" sz="1200"/>
              <a:t>(continued)</a:t>
            </a:r>
          </a:p>
        </p:txBody>
      </p:sp>
      <p:sp>
        <p:nvSpPr>
          <p:cNvPr id="30723" name="Slide Number Placeholder 4"/>
          <p:cNvSpPr>
            <a:spLocks noGrp="1"/>
          </p:cNvSpPr>
          <p:nvPr>
            <p:ph type="sldNum" sz="quarter" idx="10"/>
          </p:nvPr>
        </p:nvSpPr>
        <p:spPr>
          <a:noFill/>
        </p:spPr>
        <p:txBody>
          <a:bodyPr/>
          <a:lstStyle/>
          <a:p>
            <a:fld id="{DE7051E3-6DDB-4D6F-B1A8-6800C20E1D40}" type="slidenum">
              <a:rPr lang="en-US" smtClean="0"/>
              <a:pPr/>
              <a:t>34</a:t>
            </a:fld>
            <a:endParaRPr lang="en-US"/>
          </a:p>
        </p:txBody>
      </p:sp>
      <p:sp>
        <p:nvSpPr>
          <p:cNvPr id="23555"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1050131" y="1542444"/>
            <a:ext cx="7043737" cy="4678247"/>
          </a:xfrm>
          <a:prstGeom prst="rect">
            <a:avLst/>
          </a:prstGeom>
        </p:spPr>
      </p:pic>
    </p:spTree>
    <p:extLst>
      <p:ext uri="{BB962C8B-B14F-4D97-AF65-F5344CB8AC3E}">
        <p14:creationId xmlns:p14="http://schemas.microsoft.com/office/powerpoint/2010/main" val="40406457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pPr eaLnBrk="1" hangingPunct="1"/>
            <a:r>
              <a:rPr lang="en-US"/>
              <a:t>Creating Activities </a:t>
            </a:r>
            <a:r>
              <a:rPr lang="en-US" sz="1200"/>
              <a:t>(continued)</a:t>
            </a:r>
          </a:p>
        </p:txBody>
      </p:sp>
      <p:sp>
        <p:nvSpPr>
          <p:cNvPr id="30723" name="Slide Number Placeholder 4"/>
          <p:cNvSpPr>
            <a:spLocks noGrp="1"/>
          </p:cNvSpPr>
          <p:nvPr>
            <p:ph type="sldNum" sz="quarter" idx="10"/>
          </p:nvPr>
        </p:nvSpPr>
        <p:spPr>
          <a:noFill/>
        </p:spPr>
        <p:txBody>
          <a:bodyPr/>
          <a:lstStyle/>
          <a:p>
            <a:fld id="{DE7051E3-6DDB-4D6F-B1A8-6800C20E1D40}" type="slidenum">
              <a:rPr lang="en-US" smtClean="0"/>
              <a:pPr/>
              <a:t>35</a:t>
            </a:fld>
            <a:endParaRPr lang="en-US"/>
          </a:p>
        </p:txBody>
      </p:sp>
      <p:sp>
        <p:nvSpPr>
          <p:cNvPr id="23555"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990600" y="1496291"/>
            <a:ext cx="6824662" cy="4704721"/>
          </a:xfrm>
          <a:prstGeom prst="rect">
            <a:avLst/>
          </a:prstGeom>
        </p:spPr>
      </p:pic>
    </p:spTree>
    <p:extLst>
      <p:ext uri="{BB962C8B-B14F-4D97-AF65-F5344CB8AC3E}">
        <p14:creationId xmlns:p14="http://schemas.microsoft.com/office/powerpoint/2010/main" val="4640649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pPr eaLnBrk="1" hangingPunct="1"/>
            <a:r>
              <a:rPr lang="en-US"/>
              <a:t>Creating Activities </a:t>
            </a:r>
            <a:r>
              <a:rPr lang="en-US" sz="1200"/>
              <a:t>(continued)</a:t>
            </a:r>
          </a:p>
        </p:txBody>
      </p:sp>
      <p:sp>
        <p:nvSpPr>
          <p:cNvPr id="30723" name="Slide Number Placeholder 4"/>
          <p:cNvSpPr>
            <a:spLocks noGrp="1"/>
          </p:cNvSpPr>
          <p:nvPr>
            <p:ph type="sldNum" sz="quarter" idx="10"/>
          </p:nvPr>
        </p:nvSpPr>
        <p:spPr>
          <a:noFill/>
        </p:spPr>
        <p:txBody>
          <a:bodyPr/>
          <a:lstStyle/>
          <a:p>
            <a:fld id="{DE7051E3-6DDB-4D6F-B1A8-6800C20E1D40}" type="slidenum">
              <a:rPr lang="en-US" smtClean="0"/>
              <a:pPr/>
              <a:t>36</a:t>
            </a:fld>
            <a:endParaRPr lang="en-US"/>
          </a:p>
        </p:txBody>
      </p:sp>
      <p:sp>
        <p:nvSpPr>
          <p:cNvPr id="23555"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838633" y="1524000"/>
            <a:ext cx="7758112" cy="4433207"/>
          </a:xfrm>
          <a:prstGeom prst="rect">
            <a:avLst/>
          </a:prstGeom>
        </p:spPr>
      </p:pic>
      <p:cxnSp>
        <p:nvCxnSpPr>
          <p:cNvPr id="4" name="Straight Connector 3">
            <a:extLst>
              <a:ext uri="{FF2B5EF4-FFF2-40B4-BE49-F238E27FC236}">
                <a16:creationId xmlns:a16="http://schemas.microsoft.com/office/drawing/2014/main" id="{D7A200D3-6027-468B-8C1E-D4753C2CAB46}"/>
              </a:ext>
            </a:extLst>
          </p:cNvPr>
          <p:cNvCxnSpPr>
            <a:cxnSpLocks/>
          </p:cNvCxnSpPr>
          <p:nvPr/>
        </p:nvCxnSpPr>
        <p:spPr>
          <a:xfrm>
            <a:off x="1981200" y="1676400"/>
            <a:ext cx="4495800" cy="4114800"/>
          </a:xfrm>
          <a:prstGeom prst="line">
            <a:avLst/>
          </a:prstGeom>
          <a:ln w="76200">
            <a:solidFill>
              <a:srgbClr val="FF3300"/>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91CA812C-2CE1-4A84-8312-9535A583E142}"/>
              </a:ext>
            </a:extLst>
          </p:cNvPr>
          <p:cNvCxnSpPr>
            <a:cxnSpLocks/>
          </p:cNvCxnSpPr>
          <p:nvPr/>
        </p:nvCxnSpPr>
        <p:spPr>
          <a:xfrm flipV="1">
            <a:off x="1600200" y="1676400"/>
            <a:ext cx="4876800" cy="4114800"/>
          </a:xfrm>
          <a:prstGeom prst="line">
            <a:avLst/>
          </a:prstGeom>
          <a:ln w="76200">
            <a:solidFill>
              <a:srgbClr val="FF3300"/>
            </a:solidFill>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0A99D086-8F27-4F60-A2BF-1BFC3464827F}"/>
              </a:ext>
            </a:extLst>
          </p:cNvPr>
          <p:cNvSpPr txBox="1"/>
          <p:nvPr/>
        </p:nvSpPr>
        <p:spPr>
          <a:xfrm>
            <a:off x="5638800" y="3657600"/>
            <a:ext cx="3505200" cy="707886"/>
          </a:xfrm>
          <a:prstGeom prst="rect">
            <a:avLst/>
          </a:prstGeom>
          <a:noFill/>
        </p:spPr>
        <p:txBody>
          <a:bodyPr wrap="square" rtlCol="0">
            <a:spAutoFit/>
          </a:bodyPr>
          <a:lstStyle/>
          <a:p>
            <a:r>
              <a:rPr lang="en-US" sz="4000" b="1" dirty="0">
                <a:solidFill>
                  <a:srgbClr val="FF0000"/>
                </a:solidFill>
              </a:rPr>
              <a:t>Deprecated</a:t>
            </a:r>
          </a:p>
        </p:txBody>
      </p:sp>
    </p:spTree>
    <p:extLst>
      <p:ext uri="{BB962C8B-B14F-4D97-AF65-F5344CB8AC3E}">
        <p14:creationId xmlns:p14="http://schemas.microsoft.com/office/powerpoint/2010/main" val="19104872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a:xfrm>
            <a:off x="533400" y="304800"/>
            <a:ext cx="8077200" cy="1143000"/>
          </a:xfrm>
        </p:spPr>
        <p:txBody>
          <a:bodyPr/>
          <a:lstStyle/>
          <a:p>
            <a:pPr eaLnBrk="1" hangingPunct="1"/>
            <a:r>
              <a:rPr lang="en-US"/>
              <a:t>The Android Manifest File</a:t>
            </a:r>
            <a:endParaRPr lang="en-US" sz="1200"/>
          </a:p>
        </p:txBody>
      </p:sp>
      <p:sp>
        <p:nvSpPr>
          <p:cNvPr id="31747" name="Content Placeholder 8"/>
          <p:cNvSpPr>
            <a:spLocks noGrp="1"/>
          </p:cNvSpPr>
          <p:nvPr>
            <p:ph idx="1"/>
          </p:nvPr>
        </p:nvSpPr>
        <p:spPr>
          <a:xfrm>
            <a:off x="533400" y="1447800"/>
            <a:ext cx="8077200" cy="4572000"/>
          </a:xfrm>
        </p:spPr>
        <p:txBody>
          <a:bodyPr/>
          <a:lstStyle/>
          <a:p>
            <a:pPr eaLnBrk="1" hangingPunct="1"/>
            <a:r>
              <a:rPr lang="en-US" dirty="0"/>
              <a:t>The </a:t>
            </a:r>
            <a:r>
              <a:rPr lang="en-US" b="1" dirty="0"/>
              <a:t>Android Manifest </a:t>
            </a:r>
            <a:r>
              <a:rPr lang="en-US" dirty="0"/>
              <a:t>file contains:</a:t>
            </a:r>
          </a:p>
          <a:p>
            <a:pPr lvl="1" eaLnBrk="1" hangingPunct="1"/>
            <a:r>
              <a:rPr lang="en-US" dirty="0"/>
              <a:t>the name of the Java application</a:t>
            </a:r>
          </a:p>
          <a:p>
            <a:pPr lvl="1" eaLnBrk="1" hangingPunct="1"/>
            <a:r>
              <a:rPr lang="en-US" dirty="0"/>
              <a:t>a listing of each activity</a:t>
            </a:r>
          </a:p>
          <a:p>
            <a:pPr lvl="1" eaLnBrk="1" hangingPunct="1"/>
            <a:r>
              <a:rPr lang="en-US" dirty="0"/>
              <a:t>permissions needed to access other Android functions (like accessing the Internet)</a:t>
            </a:r>
          </a:p>
          <a:p>
            <a:pPr lvl="1" eaLnBrk="1" hangingPunct="1"/>
            <a:r>
              <a:rPr lang="en-US" dirty="0"/>
              <a:t>the minimum level of the Android APL</a:t>
            </a:r>
          </a:p>
          <a:p>
            <a:pPr eaLnBrk="1" hangingPunct="1"/>
            <a:r>
              <a:rPr lang="en-US" dirty="0"/>
              <a:t>Adding an Activity to the Android Manifest </a:t>
            </a:r>
          </a:p>
          <a:p>
            <a:pPr lvl="1" eaLnBrk="1" hangingPunct="1"/>
            <a:r>
              <a:rPr lang="en-US" dirty="0"/>
              <a:t>When applications have more than one activity, the Manifest must have an </a:t>
            </a:r>
            <a:r>
              <a:rPr lang="en-US" b="1" dirty="0"/>
              <a:t>intent</a:t>
            </a:r>
            <a:r>
              <a:rPr lang="en-US" dirty="0"/>
              <a:t> to navigate among multiple activities</a:t>
            </a:r>
          </a:p>
        </p:txBody>
      </p:sp>
      <p:sp>
        <p:nvSpPr>
          <p:cNvPr id="31748" name="Slide Number Placeholder 4"/>
          <p:cNvSpPr>
            <a:spLocks noGrp="1"/>
          </p:cNvSpPr>
          <p:nvPr>
            <p:ph type="sldNum" sz="quarter" idx="10"/>
          </p:nvPr>
        </p:nvSpPr>
        <p:spPr>
          <a:noFill/>
        </p:spPr>
        <p:txBody>
          <a:bodyPr/>
          <a:lstStyle/>
          <a:p>
            <a:fld id="{64BCA382-4891-4313-B495-2E45B74F2F88}" type="slidenum">
              <a:rPr lang="en-US" smtClean="0"/>
              <a:pPr/>
              <a:t>37</a:t>
            </a:fld>
            <a:endParaRPr lang="en-US"/>
          </a:p>
        </p:txBody>
      </p:sp>
      <p:sp>
        <p:nvSpPr>
          <p:cNvPr id="24580" name="Footer Placeholder 3"/>
          <p:cNvSpPr>
            <a:spLocks noGrp="1"/>
          </p:cNvSpPr>
          <p:nvPr>
            <p:ph type="ftr" sz="quarter" idx="11"/>
          </p:nvPr>
        </p:nvSpPr>
        <p:spPr/>
        <p:txBody>
          <a:bodyPr/>
          <a:lstStyle/>
          <a:p>
            <a:pPr>
              <a:defRPr/>
            </a:pPr>
            <a:r>
              <a:rPr lang="en-US"/>
              <a:t>Android Boot Camp for Developers Using Java, 3rd Ed.</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533400" y="304800"/>
            <a:ext cx="8077200" cy="1143000"/>
          </a:xfrm>
        </p:spPr>
        <p:txBody>
          <a:bodyPr/>
          <a:lstStyle/>
          <a:p>
            <a:pPr eaLnBrk="1" hangingPunct="1"/>
            <a:r>
              <a:rPr lang="en-US"/>
              <a:t>The Android Manifest File </a:t>
            </a:r>
            <a:r>
              <a:rPr lang="en-US" sz="1200"/>
              <a:t>(continued)</a:t>
            </a:r>
          </a:p>
        </p:txBody>
      </p:sp>
      <p:sp>
        <p:nvSpPr>
          <p:cNvPr id="32771" name="Slide Number Placeholder 4"/>
          <p:cNvSpPr>
            <a:spLocks noGrp="1"/>
          </p:cNvSpPr>
          <p:nvPr>
            <p:ph type="sldNum" sz="quarter" idx="10"/>
          </p:nvPr>
        </p:nvSpPr>
        <p:spPr>
          <a:noFill/>
        </p:spPr>
        <p:txBody>
          <a:bodyPr/>
          <a:lstStyle/>
          <a:p>
            <a:fld id="{6E53D635-48C1-452E-9D57-8C1A71376D08}" type="slidenum">
              <a:rPr lang="en-US" smtClean="0"/>
              <a:pPr/>
              <a:t>38</a:t>
            </a:fld>
            <a:endParaRPr lang="en-US"/>
          </a:p>
        </p:txBody>
      </p:sp>
      <p:sp>
        <p:nvSpPr>
          <p:cNvPr id="25603"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533400" y="1447800"/>
            <a:ext cx="8174056" cy="464820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lstStyle/>
          <a:p>
            <a:pPr eaLnBrk="1" hangingPunct="1"/>
            <a:r>
              <a:rPr lang="en-US"/>
              <a:t>Coding the Java Activity</a:t>
            </a:r>
          </a:p>
        </p:txBody>
      </p:sp>
      <p:sp>
        <p:nvSpPr>
          <p:cNvPr id="33795" name="Slide Number Placeholder 3"/>
          <p:cNvSpPr>
            <a:spLocks noGrp="1"/>
          </p:cNvSpPr>
          <p:nvPr>
            <p:ph type="sldNum" sz="quarter" idx="10"/>
          </p:nvPr>
        </p:nvSpPr>
        <p:spPr>
          <a:noFill/>
        </p:spPr>
        <p:txBody>
          <a:bodyPr/>
          <a:lstStyle/>
          <a:p>
            <a:fld id="{C21D1D36-7BD7-4832-B0F0-9D2A2F672FA3}" type="slidenum">
              <a:rPr lang="en-US" smtClean="0"/>
              <a:pPr/>
              <a:t>39</a:t>
            </a:fld>
            <a:endParaRPr lang="en-US"/>
          </a:p>
        </p:txBody>
      </p:sp>
      <p:sp>
        <p:nvSpPr>
          <p:cNvPr id="26627" name="Footer Placeholder 2"/>
          <p:cNvSpPr>
            <a:spLocks noGrp="1"/>
          </p:cNvSpPr>
          <p:nvPr>
            <p:ph type="ftr" sz="quarter" idx="11"/>
          </p:nvPr>
        </p:nvSpPr>
        <p:spPr/>
        <p:txBody>
          <a:bodyPr/>
          <a:lstStyle/>
          <a:p>
            <a:pPr>
              <a:defRPr/>
            </a:pPr>
            <a:r>
              <a:rPr lang="en-US"/>
              <a:t>Android Boot Camp for Developers Using Java, 3rd Ed.</a:t>
            </a:r>
            <a:endParaRPr lang="en-US" dirty="0"/>
          </a:p>
        </p:txBody>
      </p:sp>
      <p:sp>
        <p:nvSpPr>
          <p:cNvPr id="33797" name="Content Placeholder 8"/>
          <p:cNvSpPr txBox="1">
            <a:spLocks/>
          </p:cNvSpPr>
          <p:nvPr/>
        </p:nvSpPr>
        <p:spPr bwMode="auto">
          <a:xfrm>
            <a:off x="533400" y="1524000"/>
            <a:ext cx="8305800" cy="4572000"/>
          </a:xfrm>
          <a:prstGeom prst="rect">
            <a:avLst/>
          </a:prstGeom>
          <a:noFill/>
          <a:ln w="9525">
            <a:noFill/>
            <a:miter lim="800000"/>
            <a:headEnd/>
            <a:tailEnd/>
          </a:ln>
        </p:spPr>
        <p:txBody>
          <a:bodyPr/>
          <a:lstStyle/>
          <a:p>
            <a:pPr marL="742950" lvl="1" indent="-285750" eaLnBrk="0" hangingPunct="0">
              <a:spcBef>
                <a:spcPct val="20000"/>
              </a:spcBef>
              <a:buFontTx/>
              <a:buChar char="–"/>
            </a:pPr>
            <a:r>
              <a:rPr lang="en-US" sz="2400" dirty="0">
                <a:solidFill>
                  <a:srgbClr val="222222"/>
                </a:solidFill>
                <a:latin typeface="Arial" charset="0"/>
              </a:rPr>
              <a:t>A </a:t>
            </a:r>
            <a:r>
              <a:rPr lang="en-US" sz="2400" b="1" dirty="0">
                <a:solidFill>
                  <a:srgbClr val="222222"/>
                </a:solidFill>
                <a:latin typeface="Arial" charset="0"/>
              </a:rPr>
              <a:t>method</a:t>
            </a:r>
            <a:r>
              <a:rPr lang="en-US" sz="2400" dirty="0">
                <a:solidFill>
                  <a:srgbClr val="222222"/>
                </a:solidFill>
                <a:latin typeface="Arial" charset="0"/>
              </a:rPr>
              <a:t> is a set of Java statements that can be included inside a Java class to perform specific tasks</a:t>
            </a:r>
          </a:p>
          <a:p>
            <a:pPr marL="742950" lvl="1" indent="-285750" eaLnBrk="0" hangingPunct="0">
              <a:spcBef>
                <a:spcPct val="20000"/>
              </a:spcBef>
              <a:buFontTx/>
              <a:buChar char="–"/>
            </a:pPr>
            <a:r>
              <a:rPr lang="en-US" sz="2400" dirty="0">
                <a:solidFill>
                  <a:srgbClr val="222222"/>
                </a:solidFill>
                <a:latin typeface="Arial" charset="0"/>
              </a:rPr>
              <a:t>The </a:t>
            </a:r>
            <a:r>
              <a:rPr lang="en-US" sz="2400" b="1" dirty="0">
                <a:solidFill>
                  <a:srgbClr val="222222"/>
                </a:solidFill>
                <a:latin typeface="Arial" charset="0"/>
              </a:rPr>
              <a:t>method body </a:t>
            </a:r>
            <a:r>
              <a:rPr lang="en-US" sz="2400" dirty="0">
                <a:solidFill>
                  <a:srgbClr val="222222"/>
                </a:solidFill>
                <a:latin typeface="Arial" charset="0"/>
              </a:rPr>
              <a:t>contains a collection of statements that defines what the method does.</a:t>
            </a:r>
          </a:p>
          <a:p>
            <a:pPr marL="342900" indent="-342900" eaLnBrk="0" hangingPunct="0">
              <a:spcBef>
                <a:spcPct val="20000"/>
              </a:spcBef>
              <a:buFontTx/>
              <a:buChar char="•"/>
            </a:pPr>
            <a:r>
              <a:rPr lang="en-US" sz="2600" b="1" dirty="0">
                <a:solidFill>
                  <a:schemeClr val="tx1"/>
                </a:solidFill>
                <a:latin typeface="Arial" charset="0"/>
              </a:rPr>
              <a:t>Coding an </a:t>
            </a:r>
            <a:r>
              <a:rPr lang="en-US" sz="2600" b="1" dirty="0" err="1">
                <a:solidFill>
                  <a:schemeClr val="tx1"/>
                </a:solidFill>
                <a:latin typeface="Arial" charset="0"/>
              </a:rPr>
              <a:t>onCreate</a:t>
            </a:r>
            <a:r>
              <a:rPr lang="en-US" sz="2600" b="1" dirty="0">
                <a:solidFill>
                  <a:schemeClr val="tx1"/>
                </a:solidFill>
                <a:latin typeface="Arial" charset="0"/>
              </a:rPr>
              <a:t> Method</a:t>
            </a:r>
          </a:p>
          <a:p>
            <a:pPr marL="800100" lvl="1" indent="-342900" eaLnBrk="0" hangingPunct="0">
              <a:spcBef>
                <a:spcPct val="20000"/>
              </a:spcBef>
              <a:buFontTx/>
              <a:buChar char="•"/>
            </a:pPr>
            <a:r>
              <a:rPr lang="en-US" sz="2400" dirty="0">
                <a:solidFill>
                  <a:srgbClr val="222222"/>
                </a:solidFill>
                <a:latin typeface="Arial" charset="0"/>
              </a:rPr>
              <a:t>Requires corresponding </a:t>
            </a:r>
            <a:r>
              <a:rPr lang="en-US" sz="2400" b="1" dirty="0" err="1">
                <a:solidFill>
                  <a:srgbClr val="222222"/>
                </a:solidFill>
                <a:latin typeface="Arial" charset="0"/>
              </a:rPr>
              <a:t>setContentView</a:t>
            </a:r>
            <a:r>
              <a:rPr lang="en-US" sz="2400" dirty="0">
                <a:solidFill>
                  <a:srgbClr val="222222"/>
                </a:solidFill>
                <a:latin typeface="Arial" charset="0"/>
              </a:rPr>
              <a:t> Java code to display a specific screen</a:t>
            </a:r>
          </a:p>
          <a:p>
            <a:pPr marL="342900" indent="-342900" eaLnBrk="0" hangingPunct="0">
              <a:spcBef>
                <a:spcPct val="20000"/>
              </a:spcBef>
            </a:pPr>
            <a:r>
              <a:rPr lang="en-US" sz="2400" b="1" dirty="0">
                <a:solidFill>
                  <a:schemeClr val="tx1"/>
                </a:solidFill>
                <a:latin typeface="Arial" charset="0"/>
              </a:rPr>
              <a:t>	</a:t>
            </a:r>
            <a:endParaRPr lang="en-US" sz="1600" dirty="0">
              <a:solidFill>
                <a:schemeClr val="tx1"/>
              </a:solidFill>
            </a:endParaRPr>
          </a:p>
        </p:txBody>
      </p:sp>
      <p:pic>
        <p:nvPicPr>
          <p:cNvPr id="2" name="Picture 1"/>
          <p:cNvPicPr>
            <a:picLocks noChangeAspect="1"/>
          </p:cNvPicPr>
          <p:nvPr/>
        </p:nvPicPr>
        <p:blipFill>
          <a:blip r:embed="rId3"/>
          <a:stretch>
            <a:fillRect/>
          </a:stretch>
        </p:blipFill>
        <p:spPr>
          <a:xfrm>
            <a:off x="914400" y="4374420"/>
            <a:ext cx="4724400" cy="1198520"/>
          </a:xfrm>
          <a:prstGeom prst="rect">
            <a:avLst/>
          </a:prstGeom>
        </p:spPr>
      </p:pic>
      <p:pic>
        <p:nvPicPr>
          <p:cNvPr id="3" name="Picture 2"/>
          <p:cNvPicPr>
            <a:picLocks noChangeAspect="1"/>
          </p:cNvPicPr>
          <p:nvPr/>
        </p:nvPicPr>
        <p:blipFill>
          <a:blip r:embed="rId4"/>
          <a:stretch>
            <a:fillRect/>
          </a:stretch>
        </p:blipFill>
        <p:spPr>
          <a:xfrm>
            <a:off x="4724400" y="5267664"/>
            <a:ext cx="3733800" cy="98073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a:t>Objectives </a:t>
            </a:r>
            <a:r>
              <a:rPr lang="en-US" sz="1200"/>
              <a:t>(continued)</a:t>
            </a:r>
          </a:p>
        </p:txBody>
      </p:sp>
      <p:sp>
        <p:nvSpPr>
          <p:cNvPr id="18435" name="Rectangle 3"/>
          <p:cNvSpPr>
            <a:spLocks noGrp="1" noChangeArrowheads="1"/>
          </p:cNvSpPr>
          <p:nvPr>
            <p:ph idx="1"/>
          </p:nvPr>
        </p:nvSpPr>
        <p:spPr>
          <a:xfrm>
            <a:off x="533400" y="1447800"/>
            <a:ext cx="8077200" cy="4572000"/>
          </a:xfrm>
        </p:spPr>
        <p:txBody>
          <a:bodyPr/>
          <a:lstStyle/>
          <a:p>
            <a:pPr eaLnBrk="1" hangingPunct="1"/>
            <a:r>
              <a:rPr lang="en-US" dirty="0"/>
              <a:t>Correct errors in Java code</a:t>
            </a:r>
          </a:p>
          <a:p>
            <a:pPr eaLnBrk="1" hangingPunct="1"/>
            <a:r>
              <a:rPr lang="en-US" dirty="0"/>
              <a:t>Run the completed app in the emulator</a:t>
            </a:r>
          </a:p>
        </p:txBody>
      </p:sp>
      <p:sp>
        <p:nvSpPr>
          <p:cNvPr id="18436" name="Slide Number Placeholder 4"/>
          <p:cNvSpPr>
            <a:spLocks noGrp="1"/>
          </p:cNvSpPr>
          <p:nvPr>
            <p:ph type="sldNum" sz="quarter" idx="10"/>
          </p:nvPr>
        </p:nvSpPr>
        <p:spPr>
          <a:noFill/>
        </p:spPr>
        <p:txBody>
          <a:bodyPr/>
          <a:lstStyle/>
          <a:p>
            <a:fld id="{2D4DE05E-2FA8-4DE9-8E1D-8DB1AB8D93D2}" type="slidenum">
              <a:rPr lang="en-US" smtClean="0"/>
              <a:pPr/>
              <a:t>4</a:t>
            </a:fld>
            <a:endParaRPr lang="en-US"/>
          </a:p>
        </p:txBody>
      </p:sp>
      <p:sp>
        <p:nvSpPr>
          <p:cNvPr id="11268" name="Rectangle 5"/>
          <p:cNvSpPr>
            <a:spLocks noGrp="1" noChangeArrowheads="1"/>
          </p:cNvSpPr>
          <p:nvPr>
            <p:ph type="ftr" sz="quarter" idx="11"/>
          </p:nvPr>
        </p:nvSpPr>
        <p:spPr/>
        <p:txBody>
          <a:bodyPr/>
          <a:lstStyle/>
          <a:p>
            <a:pPr>
              <a:defRPr/>
            </a:pPr>
            <a:r>
              <a:rPr lang="en-US"/>
              <a:t>Android Boot Camp for Developers Using Java, 3rd Ed.</a:t>
            </a:r>
          </a:p>
        </p:txBody>
      </p:sp>
    </p:spTree>
    <p:extLst>
      <p:ext uri="{BB962C8B-B14F-4D97-AF65-F5344CB8AC3E}">
        <p14:creationId xmlns:p14="http://schemas.microsoft.com/office/powerpoint/2010/main" val="30863431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pPr eaLnBrk="1" hangingPunct="1"/>
            <a:r>
              <a:rPr lang="en-US"/>
              <a:t>Coding the Java Activity </a:t>
            </a:r>
            <a:r>
              <a:rPr lang="en-US" sz="1200"/>
              <a:t>(continued)</a:t>
            </a:r>
          </a:p>
        </p:txBody>
      </p:sp>
      <p:sp>
        <p:nvSpPr>
          <p:cNvPr id="34819" name="Content Placeholder 8"/>
          <p:cNvSpPr>
            <a:spLocks noGrp="1"/>
          </p:cNvSpPr>
          <p:nvPr>
            <p:ph idx="1"/>
          </p:nvPr>
        </p:nvSpPr>
        <p:spPr>
          <a:xfrm>
            <a:off x="501347" y="1524000"/>
            <a:ext cx="8077200" cy="4495800"/>
          </a:xfrm>
        </p:spPr>
        <p:txBody>
          <a:bodyPr/>
          <a:lstStyle/>
          <a:p>
            <a:pPr eaLnBrk="1" hangingPunct="1"/>
            <a:r>
              <a:rPr lang="en-US" b="1" dirty="0"/>
              <a:t>Displaying the User Interface</a:t>
            </a:r>
            <a:endParaRPr lang="en-US" sz="1200" b="1" dirty="0"/>
          </a:p>
          <a:p>
            <a:pPr lvl="1" eaLnBrk="1" hangingPunct="1"/>
            <a:endParaRPr lang="en-US" dirty="0"/>
          </a:p>
        </p:txBody>
      </p:sp>
      <p:sp>
        <p:nvSpPr>
          <p:cNvPr id="34820" name="Slide Number Placeholder 4"/>
          <p:cNvSpPr>
            <a:spLocks noGrp="1"/>
          </p:cNvSpPr>
          <p:nvPr>
            <p:ph type="sldNum" sz="quarter" idx="10"/>
          </p:nvPr>
        </p:nvSpPr>
        <p:spPr>
          <a:noFill/>
        </p:spPr>
        <p:txBody>
          <a:bodyPr/>
          <a:lstStyle/>
          <a:p>
            <a:fld id="{5F862236-8ABD-4586-8BB9-8FA7DF6FE6CE}" type="slidenum">
              <a:rPr lang="en-US" smtClean="0"/>
              <a:pPr/>
              <a:t>40</a:t>
            </a:fld>
            <a:endParaRPr lang="en-US"/>
          </a:p>
        </p:txBody>
      </p:sp>
      <p:sp>
        <p:nvSpPr>
          <p:cNvPr id="27652"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1278082" y="1996656"/>
            <a:ext cx="6418118" cy="413242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pPr eaLnBrk="1" hangingPunct="1"/>
            <a:r>
              <a:rPr lang="en-US"/>
              <a:t>Coding the Java Activity </a:t>
            </a:r>
            <a:r>
              <a:rPr lang="en-US" sz="1200"/>
              <a:t>(continued)</a:t>
            </a:r>
          </a:p>
        </p:txBody>
      </p:sp>
      <p:sp>
        <p:nvSpPr>
          <p:cNvPr id="36867" name="Content Placeholder 2"/>
          <p:cNvSpPr>
            <a:spLocks noGrp="1"/>
          </p:cNvSpPr>
          <p:nvPr>
            <p:ph idx="1"/>
          </p:nvPr>
        </p:nvSpPr>
        <p:spPr>
          <a:xfrm>
            <a:off x="533400" y="1524000"/>
            <a:ext cx="8077200" cy="4495800"/>
          </a:xfrm>
        </p:spPr>
        <p:txBody>
          <a:bodyPr/>
          <a:lstStyle/>
          <a:p>
            <a:pPr eaLnBrk="1" hangingPunct="1"/>
            <a:r>
              <a:rPr lang="en-US" b="1" dirty="0"/>
              <a:t>Creating a Button Event Handler</a:t>
            </a:r>
          </a:p>
          <a:p>
            <a:pPr lvl="1" eaLnBrk="1" hangingPunct="1"/>
            <a:r>
              <a:rPr lang="en-US" dirty="0"/>
              <a:t>An </a:t>
            </a:r>
            <a:r>
              <a:rPr lang="en-US" b="1" dirty="0"/>
              <a:t>event handler </a:t>
            </a:r>
            <a:r>
              <a:rPr lang="en-US" dirty="0"/>
              <a:t>is part of a program coded to respond to a specific event</a:t>
            </a:r>
          </a:p>
          <a:p>
            <a:pPr lvl="1" eaLnBrk="1" hangingPunct="1"/>
            <a:r>
              <a:rPr lang="en-US" dirty="0"/>
              <a:t>Tapping the button is called a click event</a:t>
            </a:r>
          </a:p>
          <a:p>
            <a:pPr lvl="1" eaLnBrk="1" hangingPunct="1"/>
            <a:r>
              <a:rPr lang="en-US" dirty="0"/>
              <a:t>Java code must contain the following sections</a:t>
            </a:r>
          </a:p>
          <a:p>
            <a:pPr lvl="2" eaLnBrk="1" hangingPunct="1"/>
            <a:r>
              <a:rPr lang="en-US" dirty="0"/>
              <a:t>Class property to hold a reference to the Button object</a:t>
            </a:r>
          </a:p>
          <a:p>
            <a:pPr lvl="2" eaLnBrk="1" hangingPunct="1"/>
            <a:r>
              <a:rPr lang="en-US" dirty="0" err="1"/>
              <a:t>onClickListener</a:t>
            </a:r>
            <a:r>
              <a:rPr lang="en-US" dirty="0"/>
              <a:t>() method to await the button click action</a:t>
            </a:r>
          </a:p>
          <a:p>
            <a:pPr lvl="2" eaLnBrk="1" hangingPunct="1"/>
            <a:r>
              <a:rPr lang="en-US" dirty="0" err="1"/>
              <a:t>onClick</a:t>
            </a:r>
            <a:r>
              <a:rPr lang="en-US" dirty="0"/>
              <a:t>() method to respond to the click event</a:t>
            </a:r>
          </a:p>
        </p:txBody>
      </p:sp>
      <p:sp>
        <p:nvSpPr>
          <p:cNvPr id="36868" name="Slide Number Placeholder 4"/>
          <p:cNvSpPr>
            <a:spLocks noGrp="1"/>
          </p:cNvSpPr>
          <p:nvPr>
            <p:ph type="sldNum" sz="quarter" idx="10"/>
          </p:nvPr>
        </p:nvSpPr>
        <p:spPr>
          <a:noFill/>
        </p:spPr>
        <p:txBody>
          <a:bodyPr/>
          <a:lstStyle/>
          <a:p>
            <a:fld id="{5F8D992E-B7A0-4156-BC17-75B9507999C3}" type="slidenum">
              <a:rPr lang="en-US" smtClean="0"/>
              <a:pPr/>
              <a:t>41</a:t>
            </a:fld>
            <a:endParaRPr lang="en-US" dirty="0"/>
          </a:p>
        </p:txBody>
      </p:sp>
      <p:sp>
        <p:nvSpPr>
          <p:cNvPr id="29700"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2047875" y="5322341"/>
            <a:ext cx="5048250" cy="932986"/>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pPr eaLnBrk="1" hangingPunct="1"/>
            <a:r>
              <a:rPr lang="en-US"/>
              <a:t>Coding the Java Activity </a:t>
            </a:r>
            <a:r>
              <a:rPr lang="en-US" sz="1200"/>
              <a:t>(continued)</a:t>
            </a:r>
          </a:p>
        </p:txBody>
      </p:sp>
      <p:sp>
        <p:nvSpPr>
          <p:cNvPr id="37891" name="Content Placeholder 2"/>
          <p:cNvSpPr>
            <a:spLocks noGrp="1"/>
          </p:cNvSpPr>
          <p:nvPr>
            <p:ph idx="1"/>
          </p:nvPr>
        </p:nvSpPr>
        <p:spPr/>
        <p:txBody>
          <a:bodyPr/>
          <a:lstStyle/>
          <a:p>
            <a:pPr eaLnBrk="1" hangingPunct="1"/>
            <a:r>
              <a:rPr lang="en-US" dirty="0"/>
              <a:t>When you </a:t>
            </a:r>
            <a:r>
              <a:rPr lang="en-US" b="1" dirty="0"/>
              <a:t>import </a:t>
            </a:r>
            <a:r>
              <a:rPr lang="en-US" dirty="0"/>
              <a:t>the Button type as an Android widget, the button package becomes available throughout the app</a:t>
            </a:r>
          </a:p>
          <a:p>
            <a:pPr eaLnBrk="1" hangingPunct="1"/>
            <a:r>
              <a:rPr lang="en-US" dirty="0"/>
              <a:t>An </a:t>
            </a:r>
            <a:r>
              <a:rPr lang="en-US" b="1" dirty="0"/>
              <a:t>import statement </a:t>
            </a:r>
            <a:r>
              <a:rPr lang="en-US" dirty="0"/>
              <a:t>makes more Java functions available to your app</a:t>
            </a:r>
          </a:p>
          <a:p>
            <a:pPr lvl="1" eaLnBrk="1" hangingPunct="1"/>
            <a:r>
              <a:rPr lang="en-US" dirty="0"/>
              <a:t>A </a:t>
            </a:r>
            <a:r>
              <a:rPr lang="en-US" b="1" dirty="0"/>
              <a:t>stub</a:t>
            </a:r>
            <a:r>
              <a:rPr lang="en-US" dirty="0"/>
              <a:t> is a code placeholder module </a:t>
            </a:r>
          </a:p>
        </p:txBody>
      </p:sp>
      <p:sp>
        <p:nvSpPr>
          <p:cNvPr id="37892" name="Slide Number Placeholder 4"/>
          <p:cNvSpPr>
            <a:spLocks noGrp="1"/>
          </p:cNvSpPr>
          <p:nvPr>
            <p:ph type="sldNum" sz="quarter" idx="10"/>
          </p:nvPr>
        </p:nvSpPr>
        <p:spPr>
          <a:noFill/>
        </p:spPr>
        <p:txBody>
          <a:bodyPr/>
          <a:lstStyle/>
          <a:p>
            <a:fld id="{A9BBAA9D-B364-4F03-B716-D4110A607E14}" type="slidenum">
              <a:rPr lang="en-US" smtClean="0"/>
              <a:pPr/>
              <a:t>42</a:t>
            </a:fld>
            <a:endParaRPr lang="en-US"/>
          </a:p>
        </p:txBody>
      </p:sp>
      <p:sp>
        <p:nvSpPr>
          <p:cNvPr id="30724"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914400" y="4296862"/>
            <a:ext cx="4800600" cy="1452901"/>
          </a:xfrm>
          <a:prstGeom prst="rect">
            <a:avLst/>
          </a:prstGeom>
        </p:spPr>
      </p:pic>
      <p:pic>
        <p:nvPicPr>
          <p:cNvPr id="3" name="Picture 2"/>
          <p:cNvPicPr>
            <a:picLocks noChangeAspect="1"/>
          </p:cNvPicPr>
          <p:nvPr/>
        </p:nvPicPr>
        <p:blipFill>
          <a:blip r:embed="rId4"/>
          <a:stretch>
            <a:fillRect/>
          </a:stretch>
        </p:blipFill>
        <p:spPr>
          <a:xfrm>
            <a:off x="2952750" y="5278275"/>
            <a:ext cx="5657850" cy="942975"/>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dirty="0"/>
              <a:t>Coding a Button Event Handler</a:t>
            </a:r>
          </a:p>
        </p:txBody>
      </p:sp>
      <p:sp>
        <p:nvSpPr>
          <p:cNvPr id="38916" name="Slide Number Placeholder 4"/>
          <p:cNvSpPr>
            <a:spLocks noGrp="1"/>
          </p:cNvSpPr>
          <p:nvPr>
            <p:ph type="sldNum" sz="quarter" idx="10"/>
          </p:nvPr>
        </p:nvSpPr>
        <p:spPr>
          <a:noFill/>
        </p:spPr>
        <p:txBody>
          <a:bodyPr/>
          <a:lstStyle/>
          <a:p>
            <a:fld id="{D7571A63-4916-41D5-9984-86EDFDE87A7F}" type="slidenum">
              <a:rPr lang="en-US" smtClean="0"/>
              <a:pPr/>
              <a:t>43</a:t>
            </a:fld>
            <a:endParaRPr lang="en-US"/>
          </a:p>
        </p:txBody>
      </p:sp>
      <p:sp>
        <p:nvSpPr>
          <p:cNvPr id="31748"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489547" y="1524000"/>
            <a:ext cx="8164905" cy="4505131"/>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dirty="0"/>
              <a:t>Coding a Button Event Handler </a:t>
            </a:r>
            <a:r>
              <a:rPr lang="en-US" sz="1200" dirty="0"/>
              <a:t>(continued)</a:t>
            </a:r>
          </a:p>
        </p:txBody>
      </p:sp>
      <p:sp>
        <p:nvSpPr>
          <p:cNvPr id="38916" name="Slide Number Placeholder 4"/>
          <p:cNvSpPr>
            <a:spLocks noGrp="1"/>
          </p:cNvSpPr>
          <p:nvPr>
            <p:ph type="sldNum" sz="quarter" idx="10"/>
          </p:nvPr>
        </p:nvSpPr>
        <p:spPr>
          <a:noFill/>
        </p:spPr>
        <p:txBody>
          <a:bodyPr/>
          <a:lstStyle/>
          <a:p>
            <a:fld id="{D7571A63-4916-41D5-9984-86EDFDE87A7F}" type="slidenum">
              <a:rPr lang="en-US" smtClean="0"/>
              <a:pPr/>
              <a:t>44</a:t>
            </a:fld>
            <a:endParaRPr lang="en-US"/>
          </a:p>
        </p:txBody>
      </p:sp>
      <p:sp>
        <p:nvSpPr>
          <p:cNvPr id="31748"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990600" y="1461220"/>
            <a:ext cx="6774656" cy="4658107"/>
          </a:xfrm>
          <a:prstGeom prst="rect">
            <a:avLst/>
          </a:prstGeom>
        </p:spPr>
      </p:pic>
    </p:spTree>
    <p:extLst>
      <p:ext uri="{BB962C8B-B14F-4D97-AF65-F5344CB8AC3E}">
        <p14:creationId xmlns:p14="http://schemas.microsoft.com/office/powerpoint/2010/main" val="11124332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dirty="0"/>
              <a:t>Coding a Button Event Handler </a:t>
            </a:r>
            <a:r>
              <a:rPr lang="en-US" sz="1200" dirty="0"/>
              <a:t>(continued)</a:t>
            </a:r>
          </a:p>
        </p:txBody>
      </p:sp>
      <p:sp>
        <p:nvSpPr>
          <p:cNvPr id="38916" name="Slide Number Placeholder 4"/>
          <p:cNvSpPr>
            <a:spLocks noGrp="1"/>
          </p:cNvSpPr>
          <p:nvPr>
            <p:ph type="sldNum" sz="quarter" idx="10"/>
          </p:nvPr>
        </p:nvSpPr>
        <p:spPr>
          <a:noFill/>
        </p:spPr>
        <p:txBody>
          <a:bodyPr/>
          <a:lstStyle/>
          <a:p>
            <a:fld id="{D7571A63-4916-41D5-9984-86EDFDE87A7F}" type="slidenum">
              <a:rPr lang="en-US" smtClean="0"/>
              <a:pPr/>
              <a:t>45</a:t>
            </a:fld>
            <a:endParaRPr lang="en-US"/>
          </a:p>
        </p:txBody>
      </p:sp>
      <p:sp>
        <p:nvSpPr>
          <p:cNvPr id="31748"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1212706" y="1521899"/>
            <a:ext cx="7224712" cy="4728603"/>
          </a:xfrm>
          <a:prstGeom prst="rect">
            <a:avLst/>
          </a:prstGeom>
        </p:spPr>
      </p:pic>
    </p:spTree>
    <p:extLst>
      <p:ext uri="{BB962C8B-B14F-4D97-AF65-F5344CB8AC3E}">
        <p14:creationId xmlns:p14="http://schemas.microsoft.com/office/powerpoint/2010/main" val="95305866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dirty="0"/>
              <a:t>Coding a Button Event Handler </a:t>
            </a:r>
            <a:r>
              <a:rPr lang="en-US" sz="1200" dirty="0"/>
              <a:t>(continued)</a:t>
            </a:r>
          </a:p>
        </p:txBody>
      </p:sp>
      <p:sp>
        <p:nvSpPr>
          <p:cNvPr id="38916" name="Slide Number Placeholder 4"/>
          <p:cNvSpPr>
            <a:spLocks noGrp="1"/>
          </p:cNvSpPr>
          <p:nvPr>
            <p:ph type="sldNum" sz="quarter" idx="10"/>
          </p:nvPr>
        </p:nvSpPr>
        <p:spPr>
          <a:noFill/>
        </p:spPr>
        <p:txBody>
          <a:bodyPr/>
          <a:lstStyle/>
          <a:p>
            <a:fld id="{D7571A63-4916-41D5-9984-86EDFDE87A7F}" type="slidenum">
              <a:rPr lang="en-US" smtClean="0"/>
              <a:pPr/>
              <a:t>46</a:t>
            </a:fld>
            <a:endParaRPr lang="en-US"/>
          </a:p>
        </p:txBody>
      </p:sp>
      <p:sp>
        <p:nvSpPr>
          <p:cNvPr id="31748"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685800" y="1646526"/>
            <a:ext cx="8210550" cy="4410075"/>
          </a:xfrm>
          <a:prstGeom prst="rect">
            <a:avLst/>
          </a:prstGeom>
        </p:spPr>
      </p:pic>
    </p:spTree>
    <p:extLst>
      <p:ext uri="{BB962C8B-B14F-4D97-AF65-F5344CB8AC3E}">
        <p14:creationId xmlns:p14="http://schemas.microsoft.com/office/powerpoint/2010/main" val="10968843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dirty="0"/>
              <a:t>Coding a Button Event Handler </a:t>
            </a:r>
            <a:r>
              <a:rPr lang="en-US" sz="1200" dirty="0"/>
              <a:t>(continued)</a:t>
            </a:r>
          </a:p>
        </p:txBody>
      </p:sp>
      <p:sp>
        <p:nvSpPr>
          <p:cNvPr id="38916" name="Slide Number Placeholder 4"/>
          <p:cNvSpPr>
            <a:spLocks noGrp="1"/>
          </p:cNvSpPr>
          <p:nvPr>
            <p:ph type="sldNum" sz="quarter" idx="10"/>
          </p:nvPr>
        </p:nvSpPr>
        <p:spPr>
          <a:noFill/>
        </p:spPr>
        <p:txBody>
          <a:bodyPr/>
          <a:lstStyle/>
          <a:p>
            <a:fld id="{D7571A63-4916-41D5-9984-86EDFDE87A7F}" type="slidenum">
              <a:rPr lang="en-US" smtClean="0"/>
              <a:pPr/>
              <a:t>47</a:t>
            </a:fld>
            <a:endParaRPr lang="en-US"/>
          </a:p>
        </p:txBody>
      </p:sp>
      <p:sp>
        <p:nvSpPr>
          <p:cNvPr id="31748"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554182" y="1904999"/>
            <a:ext cx="8339415" cy="4105275"/>
          </a:xfrm>
          <a:prstGeom prst="rect">
            <a:avLst/>
          </a:prstGeom>
        </p:spPr>
      </p:pic>
    </p:spTree>
    <p:extLst>
      <p:ext uri="{BB962C8B-B14F-4D97-AF65-F5344CB8AC3E}">
        <p14:creationId xmlns:p14="http://schemas.microsoft.com/office/powerpoint/2010/main" val="424677005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p:txBody>
          <a:bodyPr/>
          <a:lstStyle/>
          <a:p>
            <a:pPr eaLnBrk="1" hangingPunct="1"/>
            <a:r>
              <a:rPr lang="en-US" dirty="0"/>
              <a:t>Correcting Errors in Code</a:t>
            </a:r>
            <a:endParaRPr lang="en-US" sz="1200" dirty="0"/>
          </a:p>
        </p:txBody>
      </p:sp>
      <p:sp>
        <p:nvSpPr>
          <p:cNvPr id="39940" name="Slide Number Placeholder 4"/>
          <p:cNvSpPr>
            <a:spLocks noGrp="1"/>
          </p:cNvSpPr>
          <p:nvPr>
            <p:ph type="sldNum" sz="quarter" idx="10"/>
          </p:nvPr>
        </p:nvSpPr>
        <p:spPr>
          <a:noFill/>
        </p:spPr>
        <p:txBody>
          <a:bodyPr/>
          <a:lstStyle/>
          <a:p>
            <a:fld id="{9D170F1D-582A-412A-8BFD-CDC05CD13885}" type="slidenum">
              <a:rPr lang="en-US" smtClean="0"/>
              <a:pPr/>
              <a:t>48</a:t>
            </a:fld>
            <a:endParaRPr lang="en-US"/>
          </a:p>
        </p:txBody>
      </p:sp>
      <p:sp>
        <p:nvSpPr>
          <p:cNvPr id="32772" name="Footer Placeholder 3"/>
          <p:cNvSpPr>
            <a:spLocks noGrp="1"/>
          </p:cNvSpPr>
          <p:nvPr>
            <p:ph type="ftr" sz="quarter" idx="11"/>
          </p:nvPr>
        </p:nvSpPr>
        <p:spPr/>
        <p:txBody>
          <a:bodyPr/>
          <a:lstStyle/>
          <a:p>
            <a:pPr>
              <a:defRPr/>
            </a:pPr>
            <a:r>
              <a:rPr lang="en-US"/>
              <a:t>Android Boot Camp for Developers Using Java, 3rd Ed.</a:t>
            </a:r>
          </a:p>
        </p:txBody>
      </p:sp>
      <p:pic>
        <p:nvPicPr>
          <p:cNvPr id="4" name="Picture 3"/>
          <p:cNvPicPr>
            <a:picLocks noChangeAspect="1"/>
          </p:cNvPicPr>
          <p:nvPr/>
        </p:nvPicPr>
        <p:blipFill>
          <a:blip r:embed="rId3"/>
          <a:stretch>
            <a:fillRect/>
          </a:stretch>
        </p:blipFill>
        <p:spPr>
          <a:xfrm>
            <a:off x="1465579" y="1524000"/>
            <a:ext cx="6212841" cy="4695825"/>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lstStyle/>
          <a:p>
            <a:pPr eaLnBrk="1" hangingPunct="1"/>
            <a:r>
              <a:rPr lang="en-US" dirty="0"/>
              <a:t>Saving and Running the Application</a:t>
            </a:r>
          </a:p>
        </p:txBody>
      </p:sp>
      <p:sp>
        <p:nvSpPr>
          <p:cNvPr id="40963" name="Content Placeholder 2"/>
          <p:cNvSpPr>
            <a:spLocks noGrp="1"/>
          </p:cNvSpPr>
          <p:nvPr>
            <p:ph idx="1"/>
          </p:nvPr>
        </p:nvSpPr>
        <p:spPr>
          <a:xfrm>
            <a:off x="533400" y="1524000"/>
            <a:ext cx="8077200" cy="4572000"/>
          </a:xfrm>
        </p:spPr>
        <p:txBody>
          <a:bodyPr/>
          <a:lstStyle/>
          <a:p>
            <a:r>
              <a:rPr lang="en-US" sz="2200" dirty="0"/>
              <a:t>Tap or click the Run ‘app’ button on the toolbar to test the application in the emulator</a:t>
            </a:r>
          </a:p>
          <a:p>
            <a:pPr lvl="1"/>
            <a:r>
              <a:rPr lang="en-US" sz="2200" dirty="0"/>
              <a:t> A dialog box opens the first time the application is executed requesting which emulator you would like to launch</a:t>
            </a:r>
          </a:p>
          <a:p>
            <a:r>
              <a:rPr lang="en-US" sz="2200" dirty="0"/>
              <a:t>Tap or click Launch emulator and select Nexus 5 API 21x86 or a similar emulator and tap or click the OK button </a:t>
            </a:r>
          </a:p>
          <a:p>
            <a:r>
              <a:rPr lang="en-US" sz="2200" dirty="0"/>
              <a:t>When the emulated Android main screen appears, unlock the emulator</a:t>
            </a:r>
          </a:p>
          <a:p>
            <a:r>
              <a:rPr lang="en-US" sz="2200" dirty="0"/>
              <a:t>Run the application again to send the code to the emulator. The application opens in the emulator window, where you can click the VIEW RECIPE button to view the bruschetta recipe</a:t>
            </a:r>
          </a:p>
        </p:txBody>
      </p:sp>
      <p:sp>
        <p:nvSpPr>
          <p:cNvPr id="40964" name="Slide Number Placeholder 4"/>
          <p:cNvSpPr>
            <a:spLocks noGrp="1"/>
          </p:cNvSpPr>
          <p:nvPr>
            <p:ph type="sldNum" sz="quarter" idx="10"/>
          </p:nvPr>
        </p:nvSpPr>
        <p:spPr>
          <a:noFill/>
        </p:spPr>
        <p:txBody>
          <a:bodyPr/>
          <a:lstStyle/>
          <a:p>
            <a:fld id="{7796516B-AB99-4EC1-851A-438D7C8F3770}" type="slidenum">
              <a:rPr lang="en-US" smtClean="0"/>
              <a:pPr/>
              <a:t>49</a:t>
            </a:fld>
            <a:endParaRPr lang="en-US"/>
          </a:p>
        </p:txBody>
      </p:sp>
      <p:sp>
        <p:nvSpPr>
          <p:cNvPr id="33796" name="Footer Placeholder 3"/>
          <p:cNvSpPr>
            <a:spLocks noGrp="1"/>
          </p:cNvSpPr>
          <p:nvPr>
            <p:ph type="ftr" sz="quarter" idx="11"/>
          </p:nvPr>
        </p:nvSpPr>
        <p:spPr/>
        <p:txBody>
          <a:bodyPr/>
          <a:lstStyle/>
          <a:p>
            <a:pPr>
              <a:defRPr/>
            </a:pPr>
            <a:r>
              <a:rPr lang="en-US"/>
              <a:t>Android Boot Camp for Developers Using Java, 3rd 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pPr eaLnBrk="1" hangingPunct="1"/>
            <a:r>
              <a:rPr lang="en-US"/>
              <a:t>Designing an Android App</a:t>
            </a:r>
          </a:p>
        </p:txBody>
      </p:sp>
      <p:sp>
        <p:nvSpPr>
          <p:cNvPr id="19459" name="Content Placeholder 8"/>
          <p:cNvSpPr>
            <a:spLocks noGrp="1"/>
          </p:cNvSpPr>
          <p:nvPr>
            <p:ph idx="1"/>
          </p:nvPr>
        </p:nvSpPr>
        <p:spPr/>
        <p:txBody>
          <a:bodyPr/>
          <a:lstStyle/>
          <a:p>
            <a:pPr eaLnBrk="1" hangingPunct="1"/>
            <a:r>
              <a:rPr lang="en-US" dirty="0"/>
              <a:t>Designing apps is like constructing a building</a:t>
            </a:r>
          </a:p>
          <a:p>
            <a:pPr eaLnBrk="1" hangingPunct="1"/>
            <a:r>
              <a:rPr lang="en-US" b="1" dirty="0"/>
              <a:t>The Big Picture</a:t>
            </a:r>
          </a:p>
          <a:p>
            <a:pPr lvl="1" eaLnBrk="1" hangingPunct="1"/>
            <a:r>
              <a:rPr lang="en-US" dirty="0"/>
              <a:t>Follow these steps:</a:t>
            </a:r>
          </a:p>
          <a:p>
            <a:pPr lvl="2" eaLnBrk="1" hangingPunct="1"/>
            <a:r>
              <a:rPr lang="en-US" dirty="0"/>
              <a:t>Create the user interface (XML layout) for every screen</a:t>
            </a:r>
          </a:p>
          <a:p>
            <a:pPr lvl="2" eaLnBrk="1" hangingPunct="1"/>
            <a:r>
              <a:rPr lang="en-US" dirty="0"/>
              <a:t>Create an Activity (Java class) for every screen</a:t>
            </a:r>
          </a:p>
          <a:p>
            <a:pPr lvl="2" eaLnBrk="1" hangingPunct="1"/>
            <a:r>
              <a:rPr lang="en-US" dirty="0"/>
              <a:t>Code each Java class with appropriate objects and actions</a:t>
            </a:r>
          </a:p>
          <a:p>
            <a:pPr lvl="2" eaLnBrk="1" hangingPunct="1"/>
            <a:r>
              <a:rPr lang="en-US" dirty="0"/>
              <a:t>Test the application in the emulator</a:t>
            </a:r>
          </a:p>
          <a:p>
            <a:pPr lvl="1" eaLnBrk="1" hangingPunct="1"/>
            <a:endParaRPr lang="en-US" dirty="0"/>
          </a:p>
          <a:p>
            <a:pPr lvl="1" eaLnBrk="1" hangingPunct="1"/>
            <a:endParaRPr lang="en-US" dirty="0"/>
          </a:p>
        </p:txBody>
      </p:sp>
      <p:sp>
        <p:nvSpPr>
          <p:cNvPr id="19460" name="Slide Number Placeholder 4"/>
          <p:cNvSpPr>
            <a:spLocks noGrp="1"/>
          </p:cNvSpPr>
          <p:nvPr>
            <p:ph type="sldNum" sz="quarter" idx="10"/>
          </p:nvPr>
        </p:nvSpPr>
        <p:spPr>
          <a:noFill/>
        </p:spPr>
        <p:txBody>
          <a:bodyPr/>
          <a:lstStyle/>
          <a:p>
            <a:fld id="{B76EBCCB-341D-4CBF-8FE7-F98641C415C1}" type="slidenum">
              <a:rPr lang="en-US" smtClean="0"/>
              <a:pPr/>
              <a:t>5</a:t>
            </a:fld>
            <a:endParaRPr lang="en-US"/>
          </a:p>
        </p:txBody>
      </p:sp>
      <p:sp>
        <p:nvSpPr>
          <p:cNvPr id="12292" name="Footer Placeholder 3"/>
          <p:cNvSpPr>
            <a:spLocks noGrp="1"/>
          </p:cNvSpPr>
          <p:nvPr>
            <p:ph type="ftr" sz="quarter" idx="11"/>
          </p:nvPr>
        </p:nvSpPr>
        <p:spPr/>
        <p:txBody>
          <a:bodyPr/>
          <a:lstStyle/>
          <a:p>
            <a:pPr>
              <a:defRPr/>
            </a:pPr>
            <a:r>
              <a:rPr lang="en-US"/>
              <a:t>Android Boot Camp for Developers Using Java, 3rd Ed.</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p:txBody>
          <a:bodyPr/>
          <a:lstStyle/>
          <a:p>
            <a:pPr eaLnBrk="1" hangingPunct="1"/>
            <a:r>
              <a:rPr lang="en-US"/>
              <a:t>Summary</a:t>
            </a:r>
          </a:p>
        </p:txBody>
      </p:sp>
      <p:sp>
        <p:nvSpPr>
          <p:cNvPr id="41987" name="Content Placeholder 2"/>
          <p:cNvSpPr>
            <a:spLocks noGrp="1"/>
          </p:cNvSpPr>
          <p:nvPr>
            <p:ph idx="1"/>
          </p:nvPr>
        </p:nvSpPr>
        <p:spPr/>
        <p:txBody>
          <a:bodyPr/>
          <a:lstStyle/>
          <a:p>
            <a:r>
              <a:rPr lang="en-US" dirty="0"/>
              <a:t>Instead of adding text directly to a control’s text property, you add it to the strings.xml file by working with the String table in the Translations Editor</a:t>
            </a:r>
          </a:p>
          <a:p>
            <a:r>
              <a:rPr lang="en-US" dirty="0"/>
              <a:t>Relative layouts arrange components freely on the screen</a:t>
            </a:r>
          </a:p>
          <a:p>
            <a:r>
              <a:rPr lang="en-US" dirty="0"/>
              <a:t>Popular text properties for controls include the text property, which specifies the string resource to use for displaying text in the control, and the </a:t>
            </a:r>
            <a:r>
              <a:rPr lang="en-US" dirty="0" err="1"/>
              <a:t>textSize</a:t>
            </a:r>
            <a:r>
              <a:rPr lang="en-US" dirty="0"/>
              <a:t> property, which specifies the size of the text</a:t>
            </a:r>
          </a:p>
        </p:txBody>
      </p:sp>
      <p:sp>
        <p:nvSpPr>
          <p:cNvPr id="41988" name="Slide Number Placeholder 4"/>
          <p:cNvSpPr>
            <a:spLocks noGrp="1"/>
          </p:cNvSpPr>
          <p:nvPr>
            <p:ph type="sldNum" sz="quarter" idx="10"/>
          </p:nvPr>
        </p:nvSpPr>
        <p:spPr>
          <a:noFill/>
        </p:spPr>
        <p:txBody>
          <a:bodyPr/>
          <a:lstStyle/>
          <a:p>
            <a:fld id="{3765ECFD-6E35-4242-8291-1E6430A74097}" type="slidenum">
              <a:rPr lang="en-US" smtClean="0"/>
              <a:pPr/>
              <a:t>50</a:t>
            </a:fld>
            <a:endParaRPr lang="en-US"/>
          </a:p>
        </p:txBody>
      </p:sp>
      <p:sp>
        <p:nvSpPr>
          <p:cNvPr id="34820" name="Footer Placeholder 3"/>
          <p:cNvSpPr>
            <a:spLocks noGrp="1"/>
          </p:cNvSpPr>
          <p:nvPr>
            <p:ph type="ftr" sz="quarter" idx="11"/>
          </p:nvPr>
        </p:nvSpPr>
        <p:spPr/>
        <p:txBody>
          <a:bodyPr/>
          <a:lstStyle/>
          <a:p>
            <a:pPr>
              <a:defRPr/>
            </a:pPr>
            <a:r>
              <a:rPr lang="en-US"/>
              <a:t>Android Boot Camp for Developers Using Java, 3rd Ed.</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lstStyle/>
          <a:p>
            <a:pPr eaLnBrk="1" hangingPunct="1"/>
            <a:r>
              <a:rPr lang="en-US"/>
              <a:t>Summary </a:t>
            </a:r>
            <a:r>
              <a:rPr lang="en-US" sz="1200"/>
              <a:t>(continued)</a:t>
            </a:r>
          </a:p>
        </p:txBody>
      </p:sp>
      <p:sp>
        <p:nvSpPr>
          <p:cNvPr id="43011" name="Content Placeholder 2"/>
          <p:cNvSpPr>
            <a:spLocks noGrp="1"/>
          </p:cNvSpPr>
          <p:nvPr>
            <p:ph idx="1"/>
          </p:nvPr>
        </p:nvSpPr>
        <p:spPr/>
        <p:txBody>
          <a:bodyPr/>
          <a:lstStyle/>
          <a:p>
            <a:pPr eaLnBrk="1" hangingPunct="1"/>
            <a:r>
              <a:rPr lang="en-US" dirty="0"/>
              <a:t>To display graphics (pictures and icons), use the </a:t>
            </a:r>
            <a:r>
              <a:rPr lang="en-US" dirty="0" err="1"/>
              <a:t>ImageView</a:t>
            </a:r>
            <a:r>
              <a:rPr lang="en-US" dirty="0"/>
              <a:t> control</a:t>
            </a:r>
          </a:p>
          <a:p>
            <a:pPr eaLnBrk="1" hangingPunct="1"/>
            <a:r>
              <a:rPr lang="en-US" dirty="0"/>
              <a:t>An Activity is when the app makes contact with the user and is a core component of the app</a:t>
            </a:r>
          </a:p>
          <a:p>
            <a:pPr eaLnBrk="1" hangingPunct="1"/>
            <a:r>
              <a:rPr lang="en-US" dirty="0"/>
              <a:t>Each screen in your app is an Activity</a:t>
            </a:r>
          </a:p>
          <a:p>
            <a:pPr eaLnBrk="1" hangingPunct="1"/>
            <a:r>
              <a:rPr lang="en-US" dirty="0"/>
              <a:t>Every app has an Android Manifest file containing the name if the app and a list of each activity</a:t>
            </a:r>
          </a:p>
        </p:txBody>
      </p:sp>
      <p:sp>
        <p:nvSpPr>
          <p:cNvPr id="43012" name="Slide Number Placeholder 4"/>
          <p:cNvSpPr>
            <a:spLocks noGrp="1"/>
          </p:cNvSpPr>
          <p:nvPr>
            <p:ph type="sldNum" sz="quarter" idx="10"/>
          </p:nvPr>
        </p:nvSpPr>
        <p:spPr>
          <a:noFill/>
        </p:spPr>
        <p:txBody>
          <a:bodyPr/>
          <a:lstStyle/>
          <a:p>
            <a:fld id="{6F5BE5C2-3C5E-4B76-BC19-C6BAD43DE57B}" type="slidenum">
              <a:rPr lang="en-US" smtClean="0"/>
              <a:pPr/>
              <a:t>51</a:t>
            </a:fld>
            <a:endParaRPr lang="en-US"/>
          </a:p>
        </p:txBody>
      </p:sp>
      <p:sp>
        <p:nvSpPr>
          <p:cNvPr id="35844" name="Footer Placeholder 3"/>
          <p:cNvSpPr>
            <a:spLocks noGrp="1"/>
          </p:cNvSpPr>
          <p:nvPr>
            <p:ph type="ftr" sz="quarter" idx="11"/>
          </p:nvPr>
        </p:nvSpPr>
        <p:spPr/>
        <p:txBody>
          <a:bodyPr/>
          <a:lstStyle/>
          <a:p>
            <a:pPr>
              <a:defRPr/>
            </a:pPr>
            <a:r>
              <a:rPr lang="en-US"/>
              <a:t>Android Boot Camp for Developers Using Java, 3rd Ed.</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p:txBody>
          <a:bodyPr/>
          <a:lstStyle/>
          <a:p>
            <a:pPr eaLnBrk="1" hangingPunct="1"/>
            <a:r>
              <a:rPr lang="en-US"/>
              <a:t>Summary </a:t>
            </a:r>
            <a:r>
              <a:rPr lang="en-US" sz="1200"/>
              <a:t>(continued)</a:t>
            </a:r>
          </a:p>
        </p:txBody>
      </p:sp>
      <p:sp>
        <p:nvSpPr>
          <p:cNvPr id="44035" name="Content Placeholder 2"/>
          <p:cNvSpPr>
            <a:spLocks noGrp="1"/>
          </p:cNvSpPr>
          <p:nvPr>
            <p:ph idx="1"/>
          </p:nvPr>
        </p:nvSpPr>
        <p:spPr>
          <a:xfrm>
            <a:off x="533400" y="1524000"/>
            <a:ext cx="8077200" cy="4495800"/>
          </a:xfrm>
        </p:spPr>
        <p:txBody>
          <a:bodyPr/>
          <a:lstStyle/>
          <a:p>
            <a:r>
              <a:rPr lang="en-US" dirty="0"/>
              <a:t>A method is a set of Java statements that can be included inside a Java class. The </a:t>
            </a:r>
            <a:r>
              <a:rPr lang="en-US" dirty="0" err="1"/>
              <a:t>onCreate</a:t>
            </a:r>
            <a:r>
              <a:rPr lang="en-US" dirty="0"/>
              <a:t> method is where you initialize an Activity. You use the  </a:t>
            </a:r>
            <a:r>
              <a:rPr lang="en-US" dirty="0" err="1"/>
              <a:t>SetContentView</a:t>
            </a:r>
            <a:r>
              <a:rPr lang="en-US" dirty="0"/>
              <a:t> command to display the content of a specific screen</a:t>
            </a:r>
          </a:p>
          <a:p>
            <a:r>
              <a:rPr lang="en-US" dirty="0"/>
              <a:t>When the user taps a Button control in an Android app, the code for an event listener, or click event, begins the event associated with the Button control. Event listeners such as the </a:t>
            </a:r>
            <a:r>
              <a:rPr lang="en-US" dirty="0" err="1"/>
              <a:t>OnClickListener</a:t>
            </a:r>
            <a:r>
              <a:rPr lang="en-US" dirty="0"/>
              <a:t> method wait for user interaction before executing the remaining code</a:t>
            </a:r>
          </a:p>
        </p:txBody>
      </p:sp>
      <p:sp>
        <p:nvSpPr>
          <p:cNvPr id="44036" name="Slide Number Placeholder 4"/>
          <p:cNvSpPr>
            <a:spLocks noGrp="1"/>
          </p:cNvSpPr>
          <p:nvPr>
            <p:ph type="sldNum" sz="quarter" idx="10"/>
          </p:nvPr>
        </p:nvSpPr>
        <p:spPr>
          <a:noFill/>
        </p:spPr>
        <p:txBody>
          <a:bodyPr/>
          <a:lstStyle/>
          <a:p>
            <a:fld id="{107F646F-BAA3-46C7-9AF4-F44038ED7E14}" type="slidenum">
              <a:rPr lang="en-US" smtClean="0"/>
              <a:pPr/>
              <a:t>52</a:t>
            </a:fld>
            <a:endParaRPr lang="en-US"/>
          </a:p>
        </p:txBody>
      </p:sp>
      <p:sp>
        <p:nvSpPr>
          <p:cNvPr id="36868" name="Footer Placeholder 3"/>
          <p:cNvSpPr>
            <a:spLocks noGrp="1"/>
          </p:cNvSpPr>
          <p:nvPr>
            <p:ph type="ftr" sz="quarter" idx="11"/>
          </p:nvPr>
        </p:nvSpPr>
        <p:spPr/>
        <p:txBody>
          <a:bodyPr/>
          <a:lstStyle/>
          <a:p>
            <a:pPr>
              <a:defRPr/>
            </a:pPr>
            <a:r>
              <a:rPr lang="en-US"/>
              <a:t>Android Boot Camp for Developers Using Java, 3rd Ed.</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p:txBody>
          <a:bodyPr/>
          <a:lstStyle/>
          <a:p>
            <a:pPr eaLnBrk="1" hangingPunct="1"/>
            <a:r>
              <a:rPr lang="en-US"/>
              <a:t>Summary </a:t>
            </a:r>
            <a:r>
              <a:rPr lang="en-US" sz="1200"/>
              <a:t>(continued)</a:t>
            </a:r>
          </a:p>
        </p:txBody>
      </p:sp>
      <p:sp>
        <p:nvSpPr>
          <p:cNvPr id="44035" name="Content Placeholder 2"/>
          <p:cNvSpPr>
            <a:spLocks noGrp="1"/>
          </p:cNvSpPr>
          <p:nvPr>
            <p:ph idx="1"/>
          </p:nvPr>
        </p:nvSpPr>
        <p:spPr>
          <a:xfrm>
            <a:off x="533400" y="1524000"/>
            <a:ext cx="8077200" cy="4495800"/>
          </a:xfrm>
        </p:spPr>
        <p:txBody>
          <a:bodyPr/>
          <a:lstStyle/>
          <a:p>
            <a:r>
              <a:rPr lang="en-US" dirty="0"/>
              <a:t>In an Android app that contains more than one Activity, or screen, you use the </a:t>
            </a:r>
            <a:r>
              <a:rPr lang="en-US" dirty="0" err="1"/>
              <a:t>startActivity</a:t>
            </a:r>
            <a:r>
              <a:rPr lang="en-US" dirty="0"/>
              <a:t>( ) method to create an intent to start another Activity. The intent should contain two parameters: </a:t>
            </a:r>
          </a:p>
          <a:p>
            <a:pPr lvl="1"/>
            <a:r>
              <a:rPr lang="en-US" dirty="0"/>
              <a:t>A context and the name of the Activity being opened A context shows which initiating Activity class is making the request</a:t>
            </a:r>
          </a:p>
        </p:txBody>
      </p:sp>
      <p:sp>
        <p:nvSpPr>
          <p:cNvPr id="44036" name="Slide Number Placeholder 4"/>
          <p:cNvSpPr>
            <a:spLocks noGrp="1"/>
          </p:cNvSpPr>
          <p:nvPr>
            <p:ph type="sldNum" sz="quarter" idx="10"/>
          </p:nvPr>
        </p:nvSpPr>
        <p:spPr>
          <a:noFill/>
        </p:spPr>
        <p:txBody>
          <a:bodyPr/>
          <a:lstStyle/>
          <a:p>
            <a:fld id="{107F646F-BAA3-46C7-9AF4-F44038ED7E14}" type="slidenum">
              <a:rPr lang="en-US" smtClean="0"/>
              <a:pPr/>
              <a:t>53</a:t>
            </a:fld>
            <a:endParaRPr lang="en-US"/>
          </a:p>
        </p:txBody>
      </p:sp>
      <p:sp>
        <p:nvSpPr>
          <p:cNvPr id="36868" name="Footer Placeholder 3"/>
          <p:cNvSpPr>
            <a:spLocks noGrp="1"/>
          </p:cNvSpPr>
          <p:nvPr>
            <p:ph type="ftr" sz="quarter" idx="11"/>
          </p:nvPr>
        </p:nvSpPr>
        <p:spPr/>
        <p:txBody>
          <a:bodyPr/>
          <a:lstStyle/>
          <a:p>
            <a:pPr>
              <a:defRPr/>
            </a:pPr>
            <a:r>
              <a:rPr lang="en-US" dirty="0"/>
              <a:t>Android Boot Camp for Developers Using Java, 3rd Ed.</a:t>
            </a:r>
          </a:p>
        </p:txBody>
      </p:sp>
    </p:spTree>
    <p:extLst>
      <p:ext uri="{BB962C8B-B14F-4D97-AF65-F5344CB8AC3E}">
        <p14:creationId xmlns:p14="http://schemas.microsoft.com/office/powerpoint/2010/main" val="162077472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p:txBody>
          <a:bodyPr/>
          <a:lstStyle/>
          <a:p>
            <a:pPr eaLnBrk="1" hangingPunct="1"/>
            <a:r>
              <a:rPr lang="en-US"/>
              <a:t>Summary </a:t>
            </a:r>
            <a:r>
              <a:rPr lang="en-US" sz="1200"/>
              <a:t>(continued)</a:t>
            </a:r>
          </a:p>
        </p:txBody>
      </p:sp>
      <p:sp>
        <p:nvSpPr>
          <p:cNvPr id="44035" name="Content Placeholder 2"/>
          <p:cNvSpPr>
            <a:spLocks noGrp="1"/>
          </p:cNvSpPr>
          <p:nvPr>
            <p:ph idx="1"/>
          </p:nvPr>
        </p:nvSpPr>
        <p:spPr>
          <a:xfrm>
            <a:off x="533400" y="1524000"/>
            <a:ext cx="8077200" cy="4495800"/>
          </a:xfrm>
        </p:spPr>
        <p:txBody>
          <a:bodyPr/>
          <a:lstStyle/>
          <a:p>
            <a:r>
              <a:rPr lang="en-US" dirty="0"/>
              <a:t>When you run an Android application, a dialog box opens if your project contains any errors</a:t>
            </a:r>
          </a:p>
          <a:p>
            <a:pPr lvl="1"/>
            <a:r>
              <a:rPr lang="en-US" dirty="0"/>
              <a:t>Look for red error icons and red curly lines, which identify the location of the errors </a:t>
            </a:r>
          </a:p>
          <a:p>
            <a:pPr lvl="1"/>
            <a:r>
              <a:rPr lang="en-US" dirty="0"/>
              <a:t>Point to a red curly line to have Java suggest a correction</a:t>
            </a:r>
          </a:p>
        </p:txBody>
      </p:sp>
      <p:sp>
        <p:nvSpPr>
          <p:cNvPr id="44036" name="Slide Number Placeholder 4"/>
          <p:cNvSpPr>
            <a:spLocks noGrp="1"/>
          </p:cNvSpPr>
          <p:nvPr>
            <p:ph type="sldNum" sz="quarter" idx="10"/>
          </p:nvPr>
        </p:nvSpPr>
        <p:spPr>
          <a:noFill/>
        </p:spPr>
        <p:txBody>
          <a:bodyPr/>
          <a:lstStyle/>
          <a:p>
            <a:fld id="{107F646F-BAA3-46C7-9AF4-F44038ED7E14}" type="slidenum">
              <a:rPr lang="en-US" smtClean="0"/>
              <a:pPr/>
              <a:t>54</a:t>
            </a:fld>
            <a:endParaRPr lang="en-US"/>
          </a:p>
        </p:txBody>
      </p:sp>
      <p:sp>
        <p:nvSpPr>
          <p:cNvPr id="36868" name="Footer Placeholder 3"/>
          <p:cNvSpPr>
            <a:spLocks noGrp="1"/>
          </p:cNvSpPr>
          <p:nvPr>
            <p:ph type="ftr" sz="quarter" idx="11"/>
          </p:nvPr>
        </p:nvSpPr>
        <p:spPr/>
        <p:txBody>
          <a:bodyPr/>
          <a:lstStyle/>
          <a:p>
            <a:pPr>
              <a:defRPr/>
            </a:pPr>
            <a:r>
              <a:rPr lang="en-US" dirty="0"/>
              <a:t>Android Boot Camp for Developers Using Java, 3rd Ed.</a:t>
            </a:r>
          </a:p>
        </p:txBody>
      </p:sp>
    </p:spTree>
    <p:extLst>
      <p:ext uri="{BB962C8B-B14F-4D97-AF65-F5344CB8AC3E}">
        <p14:creationId xmlns:p14="http://schemas.microsoft.com/office/powerpoint/2010/main" val="3993790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pPr eaLnBrk="1" hangingPunct="1"/>
            <a:r>
              <a:rPr lang="en-US" dirty="0"/>
              <a:t>Designing an Android App </a:t>
            </a:r>
            <a:r>
              <a:rPr lang="en-US" sz="1200" dirty="0">
                <a:latin typeface="Courier New" panose="02070309020205020404" pitchFamily="49" charset="0"/>
                <a:cs typeface="Courier New" panose="02070309020205020404" pitchFamily="49" charset="0"/>
              </a:rPr>
              <a:t>(continued)</a:t>
            </a:r>
          </a:p>
        </p:txBody>
      </p:sp>
      <p:sp>
        <p:nvSpPr>
          <p:cNvPr id="19460" name="Slide Number Placeholder 4"/>
          <p:cNvSpPr>
            <a:spLocks noGrp="1"/>
          </p:cNvSpPr>
          <p:nvPr>
            <p:ph type="sldNum" sz="quarter" idx="10"/>
          </p:nvPr>
        </p:nvSpPr>
        <p:spPr>
          <a:noFill/>
        </p:spPr>
        <p:txBody>
          <a:bodyPr/>
          <a:lstStyle/>
          <a:p>
            <a:fld id="{B76EBCCB-341D-4CBF-8FE7-F98641C415C1}" type="slidenum">
              <a:rPr lang="en-US" smtClean="0"/>
              <a:pPr/>
              <a:t>6</a:t>
            </a:fld>
            <a:endParaRPr lang="en-US"/>
          </a:p>
        </p:txBody>
      </p:sp>
      <p:sp>
        <p:nvSpPr>
          <p:cNvPr id="12292" name="Footer Placeholder 3"/>
          <p:cNvSpPr>
            <a:spLocks noGrp="1"/>
          </p:cNvSpPr>
          <p:nvPr>
            <p:ph type="ftr" sz="quarter" idx="11"/>
          </p:nvPr>
        </p:nvSpPr>
        <p:spPr/>
        <p:txBody>
          <a:bodyPr/>
          <a:lstStyle/>
          <a:p>
            <a:pPr>
              <a:defRPr/>
            </a:pPr>
            <a:r>
              <a:rPr lang="en-US"/>
              <a:t>Android Boot Camp for Developers Using Java, 3rd Ed.</a:t>
            </a:r>
          </a:p>
        </p:txBody>
      </p:sp>
      <p:pic>
        <p:nvPicPr>
          <p:cNvPr id="3" name="Picture 2"/>
          <p:cNvPicPr>
            <a:picLocks noChangeAspect="1"/>
          </p:cNvPicPr>
          <p:nvPr/>
        </p:nvPicPr>
        <p:blipFill>
          <a:blip r:embed="rId3"/>
          <a:stretch>
            <a:fillRect/>
          </a:stretch>
        </p:blipFill>
        <p:spPr>
          <a:xfrm>
            <a:off x="1295399" y="1460023"/>
            <a:ext cx="6657975" cy="4788377"/>
          </a:xfrm>
          <a:prstGeom prst="rect">
            <a:avLst/>
          </a:prstGeom>
        </p:spPr>
      </p:pic>
    </p:spTree>
    <p:extLst>
      <p:ext uri="{BB962C8B-B14F-4D97-AF65-F5344CB8AC3E}">
        <p14:creationId xmlns:p14="http://schemas.microsoft.com/office/powerpoint/2010/main" val="68376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en-US"/>
              <a:t>Using the Android User Interface </a:t>
            </a:r>
            <a:endParaRPr lang="en-US" sz="1200"/>
          </a:p>
        </p:txBody>
      </p:sp>
      <p:sp>
        <p:nvSpPr>
          <p:cNvPr id="20483" name="Content Placeholder 8"/>
          <p:cNvSpPr>
            <a:spLocks noGrp="1"/>
          </p:cNvSpPr>
          <p:nvPr>
            <p:ph idx="1"/>
          </p:nvPr>
        </p:nvSpPr>
        <p:spPr>
          <a:xfrm>
            <a:off x="533400" y="1447800"/>
            <a:ext cx="8077200" cy="4572000"/>
          </a:xfrm>
        </p:spPr>
        <p:txBody>
          <a:bodyPr/>
          <a:lstStyle/>
          <a:p>
            <a:pPr lvl="1" eaLnBrk="1" hangingPunct="1"/>
            <a:r>
              <a:rPr lang="en-US" dirty="0"/>
              <a:t>The interface is a window on the screen of any mobile device</a:t>
            </a:r>
          </a:p>
          <a:p>
            <a:pPr lvl="1" eaLnBrk="1" hangingPunct="1"/>
            <a:r>
              <a:rPr lang="en-US" dirty="0"/>
              <a:t>Android apps run on various </a:t>
            </a:r>
            <a:r>
              <a:rPr lang="en-US" b="1" dirty="0"/>
              <a:t>form factors</a:t>
            </a:r>
          </a:p>
          <a:p>
            <a:pPr lvl="1" eaLnBrk="1" hangingPunct="1"/>
            <a:r>
              <a:rPr lang="en-US" dirty="0"/>
              <a:t>The layout is designed with XML code</a:t>
            </a:r>
          </a:p>
          <a:p>
            <a:pPr lvl="2" eaLnBrk="1" hangingPunct="1"/>
            <a:r>
              <a:rPr lang="en-US" dirty="0"/>
              <a:t>Special Android-formatted XML code is extremely compact</a:t>
            </a:r>
          </a:p>
          <a:p>
            <a:pPr eaLnBrk="1" hangingPunct="1"/>
            <a:endParaRPr lang="en-US" b="1" dirty="0"/>
          </a:p>
        </p:txBody>
      </p:sp>
      <p:sp>
        <p:nvSpPr>
          <p:cNvPr id="20484" name="Slide Number Placeholder 4"/>
          <p:cNvSpPr>
            <a:spLocks noGrp="1"/>
          </p:cNvSpPr>
          <p:nvPr>
            <p:ph type="sldNum" sz="quarter" idx="10"/>
          </p:nvPr>
        </p:nvSpPr>
        <p:spPr>
          <a:noFill/>
        </p:spPr>
        <p:txBody>
          <a:bodyPr/>
          <a:lstStyle/>
          <a:p>
            <a:fld id="{A1EFFD72-3394-4268-AEF0-CC290B307A14}" type="slidenum">
              <a:rPr lang="en-US" smtClean="0"/>
              <a:pPr/>
              <a:t>7</a:t>
            </a:fld>
            <a:endParaRPr lang="en-US"/>
          </a:p>
        </p:txBody>
      </p:sp>
      <p:sp>
        <p:nvSpPr>
          <p:cNvPr id="13316" name="Footer Placeholder 3"/>
          <p:cNvSpPr>
            <a:spLocks noGrp="1"/>
          </p:cNvSpPr>
          <p:nvPr>
            <p:ph type="ftr" sz="quarter" idx="11"/>
          </p:nvPr>
        </p:nvSpPr>
        <p:spPr/>
        <p:txBody>
          <a:bodyPr/>
          <a:lstStyle/>
          <a:p>
            <a:pPr>
              <a:defRPr/>
            </a:pPr>
            <a:r>
              <a:rPr lang="en-US"/>
              <a:t>Android Boot Camp for Developers Using Java, 3rd 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en-US" dirty="0"/>
              <a:t>Using the Android User Interface </a:t>
            </a:r>
            <a:r>
              <a:rPr lang="en-US" sz="1200" dirty="0">
                <a:latin typeface="Courier New" panose="02070309020205020404" pitchFamily="49" charset="0"/>
                <a:cs typeface="Courier New" panose="02070309020205020404" pitchFamily="49" charset="0"/>
              </a:rPr>
              <a:t>(continued) </a:t>
            </a:r>
          </a:p>
        </p:txBody>
      </p:sp>
      <p:sp>
        <p:nvSpPr>
          <p:cNvPr id="20484" name="Slide Number Placeholder 4"/>
          <p:cNvSpPr>
            <a:spLocks noGrp="1"/>
          </p:cNvSpPr>
          <p:nvPr>
            <p:ph type="sldNum" sz="quarter" idx="10"/>
          </p:nvPr>
        </p:nvSpPr>
        <p:spPr>
          <a:noFill/>
        </p:spPr>
        <p:txBody>
          <a:bodyPr/>
          <a:lstStyle/>
          <a:p>
            <a:fld id="{A1EFFD72-3394-4268-AEF0-CC290B307A14}" type="slidenum">
              <a:rPr lang="en-US" smtClean="0"/>
              <a:pPr/>
              <a:t>8</a:t>
            </a:fld>
            <a:endParaRPr lang="en-US"/>
          </a:p>
        </p:txBody>
      </p:sp>
      <p:sp>
        <p:nvSpPr>
          <p:cNvPr id="13316" name="Footer Placeholder 3"/>
          <p:cNvSpPr>
            <a:spLocks noGrp="1"/>
          </p:cNvSpPr>
          <p:nvPr>
            <p:ph type="ftr" sz="quarter" idx="11"/>
          </p:nvPr>
        </p:nvSpPr>
        <p:spPr/>
        <p:txBody>
          <a:bodyPr/>
          <a:lstStyle/>
          <a:p>
            <a:pPr>
              <a:defRPr/>
            </a:pPr>
            <a:r>
              <a:rPr lang="en-US"/>
              <a:t>Android Boot Camp for Developers Using Java, 3rd Ed.</a:t>
            </a:r>
          </a:p>
        </p:txBody>
      </p:sp>
      <p:pic>
        <p:nvPicPr>
          <p:cNvPr id="2" name="Picture 1"/>
          <p:cNvPicPr>
            <a:picLocks noChangeAspect="1"/>
          </p:cNvPicPr>
          <p:nvPr/>
        </p:nvPicPr>
        <p:blipFill>
          <a:blip r:embed="rId3"/>
          <a:stretch>
            <a:fillRect/>
          </a:stretch>
        </p:blipFill>
        <p:spPr>
          <a:xfrm>
            <a:off x="1514475" y="1551709"/>
            <a:ext cx="6358044" cy="4696691"/>
          </a:xfrm>
          <a:prstGeom prst="rect">
            <a:avLst/>
          </a:prstGeom>
        </p:spPr>
      </p:pic>
    </p:spTree>
    <p:extLst>
      <p:ext uri="{BB962C8B-B14F-4D97-AF65-F5344CB8AC3E}">
        <p14:creationId xmlns:p14="http://schemas.microsoft.com/office/powerpoint/2010/main" val="2007021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en-US" dirty="0"/>
              <a:t>Using the Android User Interface </a:t>
            </a:r>
            <a:r>
              <a:rPr lang="en-US" sz="1200" dirty="0">
                <a:latin typeface="Courier New" panose="02070309020205020404" pitchFamily="49" charset="0"/>
                <a:cs typeface="Courier New" panose="02070309020205020404" pitchFamily="49" charset="0"/>
              </a:rPr>
              <a:t>(continued) </a:t>
            </a:r>
          </a:p>
        </p:txBody>
      </p:sp>
      <p:sp>
        <p:nvSpPr>
          <p:cNvPr id="20484" name="Slide Number Placeholder 4"/>
          <p:cNvSpPr>
            <a:spLocks noGrp="1"/>
          </p:cNvSpPr>
          <p:nvPr>
            <p:ph type="sldNum" sz="quarter" idx="10"/>
          </p:nvPr>
        </p:nvSpPr>
        <p:spPr>
          <a:noFill/>
        </p:spPr>
        <p:txBody>
          <a:bodyPr/>
          <a:lstStyle/>
          <a:p>
            <a:fld id="{A1EFFD72-3394-4268-AEF0-CC290B307A14}" type="slidenum">
              <a:rPr lang="en-US" smtClean="0"/>
              <a:pPr/>
              <a:t>9</a:t>
            </a:fld>
            <a:endParaRPr lang="en-US"/>
          </a:p>
        </p:txBody>
      </p:sp>
      <p:sp>
        <p:nvSpPr>
          <p:cNvPr id="13316" name="Footer Placeholder 3"/>
          <p:cNvSpPr>
            <a:spLocks noGrp="1"/>
          </p:cNvSpPr>
          <p:nvPr>
            <p:ph type="ftr" sz="quarter" idx="11"/>
          </p:nvPr>
        </p:nvSpPr>
        <p:spPr/>
        <p:txBody>
          <a:bodyPr/>
          <a:lstStyle/>
          <a:p>
            <a:pPr>
              <a:defRPr/>
            </a:pPr>
            <a:r>
              <a:rPr lang="en-US"/>
              <a:t>Android Boot Camp for Developers Using Java, 3rd Ed.</a:t>
            </a:r>
          </a:p>
        </p:txBody>
      </p:sp>
      <p:pic>
        <p:nvPicPr>
          <p:cNvPr id="4" name="Picture 3"/>
          <p:cNvPicPr>
            <a:picLocks noChangeAspect="1"/>
          </p:cNvPicPr>
          <p:nvPr/>
        </p:nvPicPr>
        <p:blipFill>
          <a:blip r:embed="rId3"/>
          <a:stretch>
            <a:fillRect/>
          </a:stretch>
        </p:blipFill>
        <p:spPr>
          <a:xfrm>
            <a:off x="1019175" y="1652691"/>
            <a:ext cx="7439025" cy="4467017"/>
          </a:xfrm>
          <a:prstGeom prst="rect">
            <a:avLst/>
          </a:prstGeom>
        </p:spPr>
      </p:pic>
    </p:spTree>
    <p:extLst>
      <p:ext uri="{BB962C8B-B14F-4D97-AF65-F5344CB8AC3E}">
        <p14:creationId xmlns:p14="http://schemas.microsoft.com/office/powerpoint/2010/main" val="2136691379"/>
      </p:ext>
    </p:extLst>
  </p:cSld>
  <p:clrMapOvr>
    <a:masterClrMapping/>
  </p:clrMapOvr>
</p:sld>
</file>

<file path=ppt/theme/theme1.xml><?xml version="1.0" encoding="utf-8"?>
<a:theme xmlns:a="http://schemas.openxmlformats.org/drawingml/2006/main" name="3_Default Design">
  <a:themeElements>
    <a:clrScheme name="3_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fontScheme name="3_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3_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3_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3_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3_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3_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3_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3_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3_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4_Default Design">
  <a:themeElements>
    <a:clrScheme name="3_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fontScheme name="3_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3_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3_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3_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3_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3_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3_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3_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3_Default Design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2332</Words>
  <Application>Microsoft Office PowerPoint</Application>
  <PresentationFormat>On-screen Show (4:3)</PresentationFormat>
  <Paragraphs>327</Paragraphs>
  <Slides>54</Slides>
  <Notes>54</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54</vt:i4>
      </vt:variant>
    </vt:vector>
  </HeadingPairs>
  <TitlesOfParts>
    <vt:vector size="59" baseType="lpstr">
      <vt:lpstr>Arial</vt:lpstr>
      <vt:lpstr>Courier New</vt:lpstr>
      <vt:lpstr>Times New Roman</vt:lpstr>
      <vt:lpstr>3_Default Design</vt:lpstr>
      <vt:lpstr>4_Default Design</vt:lpstr>
      <vt:lpstr>PowerPoint Presentation</vt:lpstr>
      <vt:lpstr>Objectives</vt:lpstr>
      <vt:lpstr>Objectives (continued)</vt:lpstr>
      <vt:lpstr>Objectives (continued)</vt:lpstr>
      <vt:lpstr>Designing an Android App</vt:lpstr>
      <vt:lpstr>Designing an Android App (continued)</vt:lpstr>
      <vt:lpstr>Using the Android User Interface </vt:lpstr>
      <vt:lpstr>Using the Android User Interface (continued) </vt:lpstr>
      <vt:lpstr>Using the Android User Interface (continued) </vt:lpstr>
      <vt:lpstr>Using the String Table in the Translations Editor</vt:lpstr>
      <vt:lpstr>Using the String Table in the Translations Editor (continued) </vt:lpstr>
      <vt:lpstr>Using the String Table in the Translations Editor (continued) </vt:lpstr>
      <vt:lpstr>Using the String Table in the Translations Editor (continued) </vt:lpstr>
      <vt:lpstr>Using the String Table in the Translations Editor (continued) </vt:lpstr>
      <vt:lpstr>Using the String Table in the Translations Editor (continued) </vt:lpstr>
      <vt:lpstr>Relative Layouts and Linear Layouts</vt:lpstr>
      <vt:lpstr>Relative Layouts and Linear Layouts (cont’d)</vt:lpstr>
      <vt:lpstr>Designing the Healthy Recipes Opening User Interface</vt:lpstr>
      <vt:lpstr>Designing the Healthy Recipes Opening User Interface (cont’d)</vt:lpstr>
      <vt:lpstr>Designing the Healthy Recipes Opening User Interface (cont’d)</vt:lpstr>
      <vt:lpstr>Designing the Healthy Recipes Opening User Interface (cont’d)</vt:lpstr>
      <vt:lpstr>Designing the Healthy Recipes Opening User Interface (cont’d)</vt:lpstr>
      <vt:lpstr>Adding a File to the Resources Folder</vt:lpstr>
      <vt:lpstr>Adding a File to the Resources Folder (cont’d)</vt:lpstr>
      <vt:lpstr>Adding a File to the Resources Folder (cont’d)</vt:lpstr>
      <vt:lpstr>Adding an ImageView Control</vt:lpstr>
      <vt:lpstr>Adding an ImageView Control (continued)</vt:lpstr>
      <vt:lpstr>Adding an ImageView Control (continued)</vt:lpstr>
      <vt:lpstr>Adding an ImageView Control (continued)</vt:lpstr>
      <vt:lpstr>Adding a Button Control</vt:lpstr>
      <vt:lpstr>Creating Activities</vt:lpstr>
      <vt:lpstr>Creating Activities (continued)</vt:lpstr>
      <vt:lpstr>Creating Activities (continued)</vt:lpstr>
      <vt:lpstr>Creating Activities (continued)</vt:lpstr>
      <vt:lpstr>Creating Activities (continued)</vt:lpstr>
      <vt:lpstr>Creating Activities (continued)</vt:lpstr>
      <vt:lpstr>The Android Manifest File</vt:lpstr>
      <vt:lpstr>The Android Manifest File (continued)</vt:lpstr>
      <vt:lpstr>Coding the Java Activity</vt:lpstr>
      <vt:lpstr>Coding the Java Activity (continued)</vt:lpstr>
      <vt:lpstr>Coding the Java Activity (continued)</vt:lpstr>
      <vt:lpstr>Coding the Java Activity (continued)</vt:lpstr>
      <vt:lpstr>Coding a Button Event Handler</vt:lpstr>
      <vt:lpstr>Coding a Button Event Handler (continued)</vt:lpstr>
      <vt:lpstr>Coding a Button Event Handler (continued)</vt:lpstr>
      <vt:lpstr>Coding a Button Event Handler (continued)</vt:lpstr>
      <vt:lpstr>Coding a Button Event Handler (continued)</vt:lpstr>
      <vt:lpstr>Correcting Errors in Code</vt:lpstr>
      <vt:lpstr>Saving and Running the Application</vt:lpstr>
      <vt:lpstr>Summary</vt:lpstr>
      <vt:lpstr>Summary (continued)</vt:lpstr>
      <vt:lpstr>Summary (continued)</vt:lpstr>
      <vt:lpstr>Summary (continued)</vt:lpstr>
      <vt:lpstr>Summary (continued)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2015-07-26T17:52:16Z</dcterms:created>
  <dcterms:modified xsi:type="dcterms:W3CDTF">2021-01-26T15:33:07Z</dcterms:modified>
</cp:coreProperties>
</file>

<file path=docProps/thumbnail.jpeg>
</file>